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notesSlides/notesSlide3.xml" ContentType="application/vnd.openxmlformats-officedocument.presentationml.notesSlide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notesSlides/notesSlide4.xml" ContentType="application/vnd.openxmlformats-officedocument.presentationml.notesSlide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notesSlides/notesSlide5.xml" ContentType="application/vnd.openxmlformats-officedocument.presentationml.notesSlide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notesSlides/notesSlide6.xml" ContentType="application/vnd.openxmlformats-officedocument.presentationml.notesSlide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sldIdLst>
    <p:sldId id="4421" r:id="rId2"/>
    <p:sldId id="264" r:id="rId3"/>
    <p:sldId id="258" r:id="rId4"/>
    <p:sldId id="4423" r:id="rId5"/>
    <p:sldId id="4424" r:id="rId6"/>
    <p:sldId id="4425" r:id="rId7"/>
    <p:sldId id="4426" r:id="rId8"/>
    <p:sldId id="4427" r:id="rId9"/>
    <p:sldId id="4428" r:id="rId10"/>
    <p:sldId id="4429" r:id="rId11"/>
    <p:sldId id="4430" r:id="rId12"/>
    <p:sldId id="4431" r:id="rId13"/>
    <p:sldId id="4433" r:id="rId14"/>
    <p:sldId id="4434" r:id="rId15"/>
    <p:sldId id="4435" r:id="rId16"/>
    <p:sldId id="265" r:id="rId17"/>
    <p:sldId id="261" r:id="rId18"/>
    <p:sldId id="4439" r:id="rId19"/>
    <p:sldId id="4438" r:id="rId20"/>
    <p:sldId id="263" r:id="rId21"/>
    <p:sldId id="4422" r:id="rId22"/>
    <p:sldId id="4436" r:id="rId23"/>
    <p:sldId id="4437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5666"/>
  </p:normalViewPr>
  <p:slideViewPr>
    <p:cSldViewPr snapToGrid="0" snapToObjects="1">
      <p:cViewPr varScale="1">
        <p:scale>
          <a:sx n="108" d="100"/>
          <a:sy n="108" d="100"/>
        </p:scale>
        <p:origin x="120" y="1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49:13.7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63 23 24575,'-10'-1'0,"9"-2"0,20-6 0,-8 7 0,-1-1 0,0 1 0,1 1 0,0 0 0,-1 1 0,1 0 0,-1 0 0,1 1 0,-1 0 0,1 1 0,-1 1 0,1-1 0,-1 1 0,0 1 0,-1 0 0,13 7 0,18 11 0,0 1 0,49 39 0,-84-58 0,16 12 0,0 2 0,-1 0 0,-1 1 0,0 1 0,-2 1 0,0 0 0,-1 1 0,12 25 0,-22-35 0,0 0 0,-1 0 0,0 1 0,-1 0 0,-1 0 0,0 0 0,2 27 0,-5-31 0,0 1 0,0-1 0,-1 0 0,-1 1 0,0-1 0,0 0 0,0 0 0,-1 0 0,-1 0 0,0 0 0,0-1 0,-8 12 0,1-6 0,0 0 0,-1-1 0,-1-1 0,-1 0 0,1-1 0,-2 0 0,0-1 0,0 0 0,0-2 0,-1 1 0,-1-2 0,1 0 0,-1-2 0,0 1 0,-1-2 0,1 0 0,-1-1 0,0-1 0,1-1 0,-34-1 0,39-2 0,0 0 0,0 0 0,1-1 0,-1-1 0,1 1 0,0-2 0,0 0 0,0 0 0,1-1 0,-1 0 0,1-1 0,1 0 0,-1-1 0,2 0 0,-1 0 0,1-1 0,0 0 0,0-1 0,1 1 0,1-1 0,0-1 0,0 1 0,1-1 0,-8-22 0,7 4 0,1 0 0,1 0 0,2 0 0,0-1 0,2 1 0,2-1 0,0 1 0,2 0 0,2 0 0,0 0 0,2 0 0,1 1 0,23-49 0,-28 68-227,2 2-1,-1-1 1,1 0-1,0 1 1,13-12-1,-2 3-6598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49:19.8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190 58 24575,'35'-45'0,"-24"32"0,-27 43 0,2 0 0,0 1 0,-12 46 0,-1 11 4,-28 167 0,11 100 0,10-64-1381,29-257-5449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55:01.8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1 24575,'-24'260'0,"14"55"-10,-5 312-1345,15-589-5471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55:01.8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180 258 24575,'0'-16'0,"0"0"0,2 0 0,0 0 0,0 0 0,2 0 0,0 0 0,6-14 0,-8 23 0,2 0 0,-1 1 0,1 0 0,0-1 0,0 1 0,0 1 0,1-1 0,0 1 0,0 0 0,1 0 0,-1 0 0,1 1 0,0 0 0,0 0 0,0 0 0,1 1 0,12-5 0,-8 4 0,0 0 0,-1 1 0,1 1 0,1 0 0,-1 0 0,0 1 0,17 0 0,-22 2 0,1 0 0,-1 0 0,1 1 0,-1 0 0,0 0 0,1 0 0,-1 1 0,0 0 0,0 0 0,-1 0 0,1 1 0,-1 0 0,0 0 0,6 6 0,6 7 0,-1 2 0,-1 0 0,-1 0 0,-1 2 0,0 0 0,-1 0 0,-2 1 0,0 0 0,-1 1 0,-2 0 0,0 1 0,-1-1 0,4 44 0,-8-47 0,0 0 0,-1 0 0,-1 0 0,-1 0 0,-1 0 0,-1-1 0,0 1 0,-2 0 0,0-1 0,-1 0 0,-1-1 0,-1 1 0,0-1 0,-1-1 0,-1 1 0,-1-2 0,-16 21 0,18-27 0,-1-1 0,0 1 0,0-2 0,-1 1 0,0-1 0,0-1 0,-1 0 0,0-1 0,0 0 0,0-1 0,-1 0 0,0-1 0,0 0 0,0-1 0,0-1 0,-1 0 0,1-1 0,-1 0 0,1-1 0,-1 0 0,1-1 0,-1-1 0,1 0 0,0-1 0,0 0 0,0-1 0,0-1 0,1 0 0,-1-1 0,1 0 0,0 0 0,1-2 0,0 1 0,0-1 0,1-1 0,-12-11 0,10 6 0,1-1 0,1 1 0,0-2 0,1 1 0,1-1 0,0-1 0,1 0 0,0 0 0,2 0 0,0 0 0,1-1 0,1 0 0,0 0 0,2 0 0,0 0 0,1 0 0,4-35 0,2 16 0,1 1 0,2 0 0,2 0 0,1 1 0,2 1 0,1 0 0,35-58 0,-29 58-1365,-5 6-5461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55:01.8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24575,'0'1'0,"0"78"0,14 113 0,-3-36 0,-11-156 0,0 0 0,0 1 0,0-1 0,0 0 0,0 1 0,0-1 0,0 0 0,0 0 0,0 1 0,0-1 0,0 0 0,0 1 0,0-1 0,0 0 0,0 1 0,0-1 0,0 0 0,0 0 0,1 1 0,-1-1 0,0 0 0,0 0 0,0 1 0,0-1 0,1 0 0,-1 0 0,0 1 0,0-1 0,1 0 0,-1 0 0,0 0 0,0 1 0,1-1 0,-1 0 0,0 0 0,0 0 0,1 0 0,-1 0 0,1 0 0,6-12 0,2-20 0,-8 26 0,0 0 0,1 0 0,0 0 0,0 0 0,1 0 0,0 0 0,0 0 0,0 1 0,1 0 0,-1-1 0,1 1 0,8-7 0,-10 10 0,0 1 0,1-1 0,-1 1 0,0 0 0,1 0 0,-1 0 0,0 0 0,1 0 0,-1 1 0,1-1 0,-1 1 0,1 0 0,0-1 0,-1 1 0,1 0 0,-1 0 0,1 1 0,0-1 0,-1 1 0,1-1 0,-1 1 0,1 0 0,-1 0 0,0 0 0,1 0 0,-1 0 0,0 0 0,0 1 0,1-1 0,-1 1 0,0 0 0,-1-1 0,3 3 0,3 3-136,0-1-1,-1 1 1,0 0-1,0 1 1,-1-1-1,0 1 1,0 0-1,-1 0 0,5 13 1,-2 1-6690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55:01.8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6 24575,'0'-4'0,"0"3"0,0 5 0,-4 2 0,-2 5 0,1 4 0,0 4 0,2 2 0,1 2 0,1 2 0,5 0 0,2 0 0,-1 0 0,0-1 0,-2 1 0,-1-1 0,-1-3-8191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55:01.8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 24575,'0'-4'0,"0"-6"0,0 4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55:01.8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137 0 24575,'1'11'0,"1"-1"0,0 0 0,1 0 0,7 17 0,-2-1 0,1 4 0,0-3 0,-1-1 0,-2 1 0,0 0 0,1 34 0,-7-57 0,0 0 0,0 0 0,0-1 0,-1 1 0,1 0 0,-1 0 0,0 0 0,0 0 0,-1 0 0,1-1 0,-1 1 0,1-1 0,-1 1 0,-1-1 0,1 1 0,0-1 0,-1 0 0,1 0 0,-1 0 0,0-1 0,0 1 0,0-1 0,0 1 0,-1-1 0,1 0 0,-1 0 0,1-1 0,-1 1 0,-6 1 0,5-1 0,-1-2 0,1 1 0,0 0 0,-1-1 0,1 0 0,0 0 0,0-1 0,-1 0 0,1 1 0,0-2 0,0 1 0,0-1 0,0 1 0,0-1 0,0-1 0,0 1 0,1-1 0,-1 0 0,1 0 0,0 0 0,0 0 0,-4-5 0,-6-8-1365,4-1-5461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55:01.8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 24575,'0'-4'0,"0"3"0,0 6 0,0 5 0,0 2-8191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55:01.8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174 341 24575,'-8'-6'0,"0"0"0,1 0 0,-2 1 0,-14-8 0,20 12 0,0 0 0,-1 1 0,1-1 0,-1 1 0,1-1 0,-1 1 0,1 0 0,-1 1 0,1-1 0,-1 0 0,1 1 0,-1 0 0,1 0 0,-1 0 0,1 0 0,0 1 0,0-1 0,0 1 0,-1 0 0,2-1 0,-1 2 0,0-1 0,0 0 0,1 0 0,-1 1 0,1 0 0,0-1 0,-1 1 0,1 0 0,1 0 0,-1 0 0,0 0 0,1 0 0,-1 1 0,1-1 0,0 0 0,-1 6 0,-2 6 0,1 0 0,1 0 0,0 0 0,0 0 0,2 1 0,0-1 0,2 20 0,-2-33 0,0 0 0,1 0 0,-1 0 0,0 0 0,1 0 0,-1-1 0,1 1 0,0 0 0,-1 0 0,1 0 0,0 0 0,0-1 0,0 1 0,0-1 0,1 1 0,-1 0 0,0-1 0,3 2 0,-3-2 0,0-1 0,0 1 0,1-1 0,-1 1 0,0-1 0,0 0 0,1 0 0,-1 0 0,0 0 0,0 0 0,1 0 0,-1 0 0,0 0 0,1 0 0,-1 0 0,0-1 0,0 1 0,0-1 0,1 1 0,-1-1 0,1 0 0,3-2 0,-1 0 0,0 0 0,0 0 0,0 0 0,-1-1 0,1 1 0,-1-1 0,0 0 0,0 0 0,0 0 0,0-1 0,-1 1 0,3-6 0,2-13 0,-1 0 0,0 0 0,-2-1 0,2-39 0,-6-100 0,-2 68 0,2 90 0,0-1 0,0 0 0,0 1 0,-1-1 0,0 0 0,0 1 0,0-1 0,-1 1 0,1-1 0,-1 1 0,-3-5 0,5 9 0,-1 1 0,1 0 0,0 0 0,0 0 0,0 0 0,0 0 0,-1 0 0,1 0 0,0 0 0,0 0 0,0 0 0,-1 0 0,1 0 0,0 0 0,0 0 0,0 0 0,0 0 0,-1 0 0,1 0 0,0 0 0,0 0 0,0 0 0,0 0 0,-1 0 0,1 0 0,0 0 0,0 1 0,0-1 0,0 0 0,-1 0 0,1 0 0,0 0 0,0 0 0,0 0 0,0 1 0,0-1 0,0 0 0,0 0 0,-1 0 0,1 0 0,0 1 0,0-1 0,0 0 0,0 0 0,0 0 0,0 0 0,0 1 0,0-1 0,0 0 0,0 0 0,0 0 0,0 0 0,0 1 0,0-1 0,0 0 0,0 0 0,0 0 0,0 1 0,0-1 0,1 0 0,-1 0 0,0 0 0,0 0 0,0 0 0,0 1 0,0-1 0,0 0 0,1 0 0,-1 16 0,11 51-115,20 89 359,-26-135-493,2-1 0,0 1 0,1-2 0,1 1 0,15 23 0,-10-23-6577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55:01.8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23 176 24575,'3'0'0,"1"-1"0,0 1 0,0 0 0,0-1 0,-1 0 0,1 0 0,0 0 0,-1 0 0,1-1 0,-1 1 0,0-1 0,1 0 0,-1 0 0,0 0 0,0-1 0,0 1 0,0-1 0,0 1 0,-1-1 0,1 0 0,-1 0 0,0 0 0,3-5 0,-3 3 0,1 0 0,-1-1 0,-1 1 0,1 0 0,-1-1 0,0 1 0,0-1 0,0 0 0,-1 1 0,0-1 0,0 0 0,0 1 0,-1-1 0,0 0 0,-2-7 0,3 11 0,0 0 0,-1 0 0,1 1 0,-1-1 0,0 0 0,1 0 0,-1 1 0,0-1 0,0 0 0,0 1 0,0-1 0,0 1 0,0 0 0,-1-1 0,1 1 0,0 0 0,-1-1 0,1 1 0,-3-1 0,3 2 0,0 0 0,0 0 0,0 0 0,0 0 0,-1 0 0,1 0 0,0 0 0,0 0 0,0 0 0,0 0 0,0 1 0,-1-1 0,1 1 0,0-1 0,0 1 0,0-1 0,0 1 0,0-1 0,0 1 0,0 0 0,1 0 0,-2 0 0,-3 4 0,1 0 0,-1 1 0,1-1 0,0 1 0,1-1 0,-1 1 0,1 0 0,-4 12 0,1-1 0,1-1 0,1 1 0,1 0 0,0 0 0,1 0 0,0 0 0,2 1 0,0-1 0,1 0 0,0 0 0,2 1 0,0-1 0,1-1 0,7 21 0,-10-34-3,0-1-1,0 1 0,0-1 0,1 1 1,-1-1-1,1 0 0,-1 0 0,1 0 1,0 0-1,-1 0 0,1 0 1,0 0-1,0 0 0,1-1 0,-1 1 1,0-1-1,0 0 0,1 0 0,-1 1 1,1-2-1,2 2 0,-1-1 20,0-1-1,0 0 0,0 0 1,0 0-1,0-1 0,0 1 1,0-1-1,0 0 0,0 0 1,0 0-1,0-1 0,5-2 1,8-6-298,0 0 0,-1-1 1,0-1-1,19-18 0,-34 29 208,16-14-6752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55:01.8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105 112 24575,'2'-2'0,"-1"0"0,1-1 0,-1 1 0,1 0 0,-1-1 0,0 0 0,0 1 0,0-1 0,0 0 0,-1 1 0,1-1 0,-1 0 0,1 0 0,-1 1 0,0-1 0,0 0 0,0 0 0,-1 0 0,1 1 0,-1-1 0,1 0 0,-1 0 0,0 1 0,0-1 0,0 1 0,0-1 0,-1 1 0,1-1 0,-1 1 0,0 0 0,1-1 0,-1 1 0,0 0 0,0 0 0,0 0 0,-4-2 0,5 3 0,0-1 0,-1 1 0,1 0 0,-1-1 0,1 1 0,-1 0 0,0 0 0,1 0 0,-1 0 0,0 0 0,0 1 0,0-1 0,1 0 0,-1 1 0,0 0 0,0-1 0,0 1 0,0 0 0,0 0 0,0 0 0,0 0 0,0 0 0,0 0 0,0 1 0,0-1 0,0 1 0,0-1 0,1 1 0,-1 0 0,0 0 0,0-1 0,1 1 0,-1 1 0,0-1 0,1 0 0,-1 0 0,1 0 0,0 1 0,-1-1 0,1 1 0,0-1 0,0 1 0,0 0 0,0-1 0,0 1 0,0 0 0,0 0 0,1 0 0,-1 0 0,0 2 0,-4 21 0,2 1 0,1-1 0,0 1 0,2-1 0,7 51 0,-5-54 0,23 167 0,-16-150-1365,-4-24-5461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49:20.2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27 24575,'0'-1'0,"-1"0"0,1 1 0,0-1 0,0 0 0,0 0 0,0 0 0,0 0 0,0 0 0,0 0 0,0 0 0,0 0 0,1 0 0,-1 0 0,0 0 0,1 0 0,-1 1 0,0-1 0,1 0 0,-1 0 0,1 0 0,-1 0 0,1 1 0,0-1 0,-1 0 0,1 1 0,0-1 0,-1 0 0,1 1 0,0-1 0,0 1 0,-1-1 0,1 1 0,1-1 0,1 1 0,-1 1 0,0-1 0,0 1 0,0-1 0,0 1 0,0 0 0,1 0 0,-1 0 0,-1 0 0,1 0 0,0 0 0,0 0 0,2 3 0,51 50 0,231 313 0,21 23 0,169 125-1365,-456-494-5461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55:01.8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264 49 24575,'0'-4'0,"0"-5"0,-4-2 0,-6 1 0,-4 3 0,-5 2 0,-3 3 0,-2 4 0,-1 3 0,0 1 0,-1 2 0,1 1 0,0 3 0,1-1 0,3-2-8191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55:01.8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192 0 24575,'-9'2'0,"0"-1"0,0 1 0,0 0 0,1 1 0,-1 0 0,1 1 0,-1 0 0,1 0 0,0 0 0,1 1 0,-1 0 0,1 1 0,0 0 0,1 0 0,-1 0 0,1 1 0,0 0 0,-9 15 0,10-16 0,1 0 0,0 0 0,1 1 0,-1-1 0,1 1 0,0 0 0,1 0 0,0 0 0,0 0 0,0 0 0,1 1 0,0-1 0,1 1 0,-1-1 0,1 0 0,1 1 0,0-1 0,0 1 0,0-1 0,1 0 0,0 0 0,0 0 0,0 0 0,1 0 0,5 9 0,-7-15 0,0 0 0,0 1 0,-1-1 0,1 0 0,0 0 0,0 0 0,0 0 0,0 0 0,0 0 0,0 0 0,1 0 0,-1-1 0,0 1 0,0 0 0,1 0 0,-1-1 0,0 1 0,1-1 0,-1 0 0,0 1 0,1-1 0,-1 0 0,1 0 0,-1 0 0,2 0 0,0 0 0,0-1 0,-1 0 0,1 0 0,-1 0 0,0 0 0,1 0 0,-1-1 0,0 1 0,1-1 0,-1 1 0,0-1 0,3-3 0,2-3 0,0 0 0,-1-1 0,0 1 0,0-1 0,8-18 0,-4-6 0,-8 27 0,-1-1 0,1 1 0,0-1 0,1 1 0,0 0 0,0-1 0,0 1 0,0 1 0,7-9 0,-9 14 0,0 0 0,-1-1 0,1 1 0,0 0 0,0 1 0,-1-1 0,1 0 0,0 0 0,0 0 0,-1 0 0,1 0 0,0 1 0,-1-1 0,1 0 0,0 1 0,-1-1 0,1 0 0,-1 1 0,1-1 0,0 1 0,-1-1 0,1 1 0,-1-1 0,0 1 0,1-1 0,-1 1 0,1 0 0,-1-1 0,0 1 0,1 0 0,-1-1 0,0 1 0,0 0 0,1-1 0,-1 1 0,0 0 0,0 1 0,11 28 0,-6-8 0,22 103 0,-25-111 0,0 0 0,-1 0 0,-1 0 0,-1 0 0,0 0 0,-6 28 0,6-37 5,0 0 0,-1-1 0,0 1 0,0 0 0,-1-1 0,1 1 0,-1-1 0,0 1 0,0-1 0,0 0 0,-1-1 0,1 1 0,-1 0 0,0-1 0,0 0 0,0 0 0,-1 0 0,1-1 0,-1 1 0,1-1 0,-1 0 0,0 0 0,-6 1 0,3-1-119,-1-1 0,0 0-1,0 0 1,0-1 0,0 0 0,0 0-1,0-1 1,0 0 0,0-1 0,0 0-1,0 0 1,-11-5 0,-1-2-6712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55:01.8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510 78 24575,'-1'0'0,"1"-1"0,-1 1 0,1-1 0,-1 1 0,1-1 0,-1 0 0,1 1 0,-1-1 0,1 1 0,0-1 0,-1 0 0,1 0 0,0 1 0,0-1 0,0 0 0,-1 1 0,1-1 0,0 0 0,0 0 0,0 1 0,0-1 0,0 0 0,0 0 0,1 1 0,-1-1 0,0 0 0,0 0 0,0 1 0,1-1 0,-1 0 0,21-19 0,32-3 0,-37 19 0,1 1 0,0 0 0,0 1 0,0 1 0,0 0 0,1 2 0,-1 0 0,0 0 0,0 2 0,-1 0 0,1 1 0,0 1 0,-1 0 0,0 1 0,0 1 0,-1 1 0,0 0 0,21 15 0,-19-10 0,0 1 0,-1 0 0,0 1 0,-1 1 0,-1 1 0,0 0 0,-2 0 0,0 1 0,-1 1 0,0 0 0,-2 1 0,0 0 0,-1 0 0,5 25 0,-6-19 0,-2 0 0,-1 0 0,-1 0 0,-1 0 0,-1 1 0,-1-1 0,-2 0 0,0 1 0,-2-1 0,-1 0 0,-1-1 0,-1 1 0,-1-1 0,-2-1 0,0 1 0,-2-2 0,0 1 0,-2-2 0,0 0 0,-1 0 0,-2-2 0,0 0 0,-1 0 0,-1-2 0,-1 0 0,-33 23 0,20-20 0,0-2 0,-1-1 0,0-1 0,-2-2 0,0-1 0,-61 14 0,78-24 0,0 0 0,0-2 0,0 0 0,0-2 0,-1 0 0,1-1 0,0 0 0,0-2 0,0 0 0,0-2 0,0 0 0,1 0 0,0-2 0,0-1 0,-18-9 0,20 5 0,0 0 0,0-1 0,1 0 0,1-1 0,0-1 0,1 0 0,1-1 0,0 0 0,2-1 0,-1 0 0,2-1 0,0 0 0,-7-22 0,3 3 0,1-1 0,2 0 0,2-1 0,2 0 0,-4-69 0,10 81 8,1 1 0,1 0 0,2 1 0,0-1 0,2 0 0,0 1 0,2 0 0,1 1 0,1 0 0,1 0 0,1 1 0,1 0 0,1 1 0,18-22 0,-20 30-76,-1 0 1,2 2-1,0-1 1,0 2-1,2 0 1,-1 0-1,1 2 1,0-1-1,1 2 1,0 0-1,1 1 1,-1 1-1,1 0 1,0 2-1,1-1 1,-1 2-1,1 1 1,0 0-1,0 1 1,-1 1-1,24 2 1,-5 3-6759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55:01.8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151 28 24575,'-33'-12'0,"28"10"0,0-1 0,-1 1 0,1 0 0,0 0 0,-1 1 0,1 0 0,-6-1 0,8 2 0,1 0 0,0 0 0,0 1 0,0-1 0,-1 1 0,1-1 0,0 1 0,0 0 0,0 0 0,0-1 0,0 2 0,0-1 0,1 0 0,-1 0 0,0 1 0,0-1 0,1 0 0,-1 1 0,1 0 0,-1-1 0,1 1 0,0 0 0,-2 4 0,-1 1 0,0 1 0,1-1 0,0 1 0,1 0 0,0 0 0,0 0 0,0 0 0,1 0 0,0 10 0,4 81 0,-1-45 0,-2-49 0,1 1 0,-1-1 0,1 0 0,0 1 0,0-1 0,0 0 0,1 0 0,-1 0 0,1 0 0,0 0 0,6 8 0,-7-12 0,-1 0 0,1 0 0,0 0 0,0 0 0,0-1 0,-1 1 0,1 0 0,0-1 0,0 1 0,0-1 0,0 1 0,0-1 0,0 1 0,0-1 0,0 0 0,1 1 0,-1-1 0,0 0 0,0 0 0,0 0 0,0 0 0,2 0 0,0-1 0,-1 0 0,1 0 0,0 0 0,-1 0 0,0 0 0,1-1 0,-1 1 0,0-1 0,0 0 0,0 0 0,0 1 0,0-1 0,3-4 0,8-13 0,0 0 0,-1-1 0,-1 0 0,-1-1 0,-1-1 0,-1 1 0,-1-1 0,5-25 0,4-9 0,-12 63 0,-1-1 0,0 1 0,0 0 0,-1 0 0,3 15 0,4 18 46,26 66 1,-9-28-1505,-19-55-5368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55:01.8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574 33 24575,'5'-14'0,"-1"-1"0,-5 15 0,1 0 0,0-1 0,-1 1 0,1 0 0,-1-1 0,1 1 0,0 0 0,-1 0 0,1 0 0,-1-1 0,1 1 0,-1 0 0,1 0 0,-1 0 0,1 0 0,-1 0 0,1 0 0,-1 0 0,1 0 0,-1 0 0,1 0 0,-1 0 0,1 0 0,0 0 0,-1 1 0,1-1 0,-1 0 0,1 0 0,-1 0 0,1 1 0,-1-1 0,1 0 0,0 0 0,-1 1 0,-8 3 0,0 1 0,0 0 0,0 0 0,1 1 0,-1 0 0,2 0 0,-1 1 0,1 0 0,0 0 0,-11 16 0,-6 10 0,-25 49 0,34-57 0,-268 511 0,213-397 0,55-110-1365,4-4-5461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55:01.8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24575,'2'6'0,"1"0"0,0 0 0,0 0 0,0-1 0,1 0 0,-1 1 0,1-1 0,1-1 0,-1 1 0,6 4 0,2 4 0,57 60 0,108 87 0,-114-105 0,316 232 83,-179-143-1531,-156-111-5378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55:01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337 48 24575,'0'-2'0,"0"1"0,0-1 0,0 0 0,0 0 0,1 1 0,-1-1 0,0 0 0,1 0 0,-1 1 0,1-1 0,0 1 0,0-1 0,0 0 0,0 1 0,0 0 0,0-1 0,0 1 0,0-1 0,0 1 0,0 0 0,1 0 0,-1 0 0,1 0 0,1-1 0,1 0 0,0 0 0,0 1 0,0 0 0,0 0 0,1 0 0,-1 0 0,0 1 0,0 0 0,9 0 0,3 1 0,0 2 0,0 0 0,0 0 0,22 8 0,-15 0 0,-1 0 0,0 1 0,-1 1 0,0 1 0,-1 1 0,-1 0 0,0 2 0,-2 0 0,1 1 0,-2 1 0,-1 0 0,0 2 0,-1-1 0,-1 2 0,15 34 0,-22-40 0,0 0 0,-1 1 0,-1-1 0,-1 1 0,0 0 0,-1 0 0,-1 0 0,0 0 0,-2 0 0,0 0 0,0 0 0,-2 0 0,0 0 0,-1-1 0,-1 1 0,0-1 0,-1 0 0,-1-1 0,-1 1 0,0-1 0,0-1 0,-2 1 0,0-2 0,0 1 0,-2-1 0,1-1 0,-2 0 0,1-1 0,-2 0 0,1-1 0,-1 0 0,-1-1 0,0-1 0,0 0 0,-30 10 0,12-7 0,-1-1 0,0-2 0,-1-1 0,0-2 0,-40 1 0,60-5 0,0-1 0,-1-1 0,1 0 0,0-1 0,0-1 0,0 0 0,0-1 0,1-1 0,0 0 0,-1-1 0,2 0 0,-1-1 0,1-1 0,-17-12 0,21 11 0,1 0 0,0-1 0,0 0 0,1-1 0,0 1 0,0-1 0,1-1 0,1 1 0,0-1 0,1 0 0,0-1 0,1 1 0,0 0 0,-2-26 0,1-8 0,3 0 0,6-81 0,3 49-682,18-77-1,-15 107-6143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55:01.8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 24575,'0'0'0,"0"0"0,0 0 0,0-1 0,0 1 0,-1 0 0,1 0 0,0-1 0,0 1 0,0 0 0,0 0 0,0 0 0,0-1 0,0 1 0,0 0 0,0 0 0,0-1 0,0 1 0,0 0 0,0 0 0,0-1 0,0 1 0,0 0 0,1 0 0,-1 0 0,0-1 0,0 1 0,0 0 0,0 0 0,0 0 0,0-1 0,1 1 0,-1 0 0,0 0 0,0 0 0,0 0 0,0-1 0,1 1 0,-1 0 0,0 0 0,0 0 0,1 0 0,-1 0 0,0 0 0,0 0 0,0 0 0,1 0 0,-1 0 0,0-1 0,0 1 0,1 0 0,-1 0 0,0 1 0,4 14 0,-6 17 0,2 1 0,0-1 0,8 47 0,-2-22 0,-11-8 0,0-2 0,35-82 0,-27 30 0,1 1 0,0 0 0,1 0 0,-1 1 0,0-1 0,1 1 0,0 0 0,0 0 0,0 1 0,0 0 0,0-1 0,1 2 0,-1-1 0,1 0 0,-1 1 0,1 0 0,8 0 0,-11 1 0,0 0 0,1 0 0,-1 1 0,0-1 0,0 1 0,1 0 0,-1-1 0,0 2 0,0-1 0,0 0 0,0 1 0,0-1 0,0 1 0,0 0 0,-1 0 0,1 0 0,0 0 0,-1 0 0,0 1 0,1-1 0,-1 1 0,0-1 0,-1 1 0,1 0 0,0 0 0,-1 0 0,1 0 0,-1 0 0,0 0 0,0 0 0,0 5 0,0-4 5,0 0-1,0 0 0,-1 0 0,0 0 1,0 0-1,0 0 0,-1 1 0,1-1 1,-1 0-1,0 0 0,0 0 1,0 0-1,-1-1 0,1 1 0,-1 0 1,0-1-1,0 1 0,0-1 1,-1 1-1,1-1 0,-1 0 0,0 0 1,0 0-1,0 0 0,0-1 0,0 1 1,-6 3-1,5-4-69,0 1 1,-1-1-1,1 0 1,-1 0-1,1-1 1,-1 1-1,0-1 0,1 0 1,-1 0-1,0-1 1,0 1-1,0-1 1,0 0-1,0 0 0,1-1 1,-1 0-1,0 0 1,0 0-1,0 0 1,1 0-1,-1-1 1,-8-4-1,-3-6-6761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55:01.8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152 12 24575,'0'0'0,"0"-1"0,-1 0 0,1 1 0,0-1 0,0 1 0,0-1 0,0 1 0,-1-1 0,1 1 0,0-1 0,-1 1 0,1-1 0,0 1 0,-1 0 0,1-1 0,0 1 0,-1-1 0,1 1 0,-1 0 0,1 0 0,-1-1 0,1 1 0,0 0 0,-1-1 0,1 1 0,-1 0 0,0 0 0,1 0 0,-1 0 0,1 0 0,-1 0 0,1-1 0,-1 1 0,1 0 0,-1 1 0,1-1 0,-1 0 0,0 0 0,1 0 0,-1 0 0,1 0 0,-1 0 0,1 1 0,-1-1 0,1 0 0,-1 0 0,1 1 0,0-1 0,-1 0 0,1 1 0,-1-1 0,0 1 0,-26 16 0,17-8 0,1 0 0,1 1 0,0 0 0,0 1 0,1-1 0,0 1 0,1 1 0,0-1 0,1 1 0,1 0 0,-6 21 0,6-18 0,1 0 0,0 0 0,1 0 0,1 0 0,0 0 0,2 0 0,-1 0 0,2 1 0,5 24 0,-7-37 0,1 0 0,0 0 0,0 0 0,0 0 0,1 0 0,-1-1 0,1 1 0,-1 0 0,1-1 0,0 1 0,0-1 0,0 0 0,0 0 0,1 1 0,-1-1 0,0-1 0,1 1 0,0 0 0,3 1 0,-2-1 0,1-1 0,-1 0 0,0 0 0,1 0 0,-1-1 0,1 0 0,-1 1 0,1-2 0,-1 1 0,1 0 0,-1-1 0,5-1 0,5-2 0,0-1 0,1 0 0,-2-1 0,1-1 0,-1 0 0,24-17 0,38-35-1365,-58 47-5461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55:01.8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93 153 24575,'-1'-2'0,"0"1"0,-1-1 0,1 1 0,0-1 0,0 0 0,0 1 0,1-1 0,-1 0 0,0 0 0,1 0 0,-1 1 0,1-1 0,-1 0 0,1 0 0,0 0 0,0 0 0,0 0 0,0 0 0,0 0 0,0 0 0,1 0 0,-1 0 0,1 0 0,-1 0 0,1 1 0,0-1 0,-1 0 0,1 0 0,0 1 0,0-1 0,0 0 0,1 1 0,-1-1 0,0 1 0,1 0 0,-1-1 0,1 1 0,-1 0 0,3-2 0,5-5 0,0 1 0,1 0 0,0 1 0,21-11 0,-14 10 0,1 0 0,0 1 0,0 1 0,1 1 0,0 1 0,-1 0 0,1 1 0,0 2 0,0-1 0,0 2 0,0 1 0,0 0 0,-1 1 0,1 1 0,-1 1 0,0 1 0,24 10 0,-19-6 0,-1 2 0,0 0 0,-1 1 0,0 1 0,-1 1 0,-1 1 0,0 1 0,-1 0 0,-1 1 0,-1 1 0,-1 1 0,22 35 0,-23-28 0,-1-1 0,-1 2 0,-1 0 0,-2 0 0,-1 1 0,-1 0 0,-1 0 0,-2 0 0,-1 1 0,-1 0 0,-2 0 0,-6 56 0,3-63 0,-2 0 0,0-1 0,-1 0 0,-1 0 0,-1 0 0,-1-1 0,-1 0 0,-1-1 0,-1 0 0,0-1 0,-2 0 0,0-1 0,-1-1 0,-1 0 0,0-1 0,-1 0 0,-25 16 0,25-21 0,0 0 0,-1-1 0,0-1 0,-1-1 0,0 0 0,0-1 0,-1-1 0,1-1 0,-2-1 0,-26 2 0,34-5 0,-1-1 0,0-1 0,1 0 0,-1-1 0,1 0 0,-1-1 0,1-1 0,0 0 0,0 0 0,1-2 0,-1 1 0,1-2 0,0 0 0,1 0 0,-1-1 0,-13-12 0,7 2 0,0 0 0,2-2 0,0 1 0,1-2 0,1 0 0,1-1 0,0 0 0,2-1 0,1-1 0,1 1 0,-9-37 0,11 31 0,1 0 0,2-1 0,1 1 0,1-1 0,1 1 0,2-1 0,1 0 0,2 1 0,10-45 0,27-60-1365,-19 74-5461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49:20.9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153 37 24575,'-1'-1'0,"0"1"0,1 0 0,-1-1 0,1 1 0,-1-1 0,1 1 0,-1-1 0,1 0 0,-1 1 0,1-1 0,0 1 0,-1-1 0,1 0 0,0 1 0,-1-1 0,1 0 0,0 1 0,0-1 0,0 0 0,0 1 0,0-1 0,0 0 0,0 0 0,0 1 0,0-1 0,0 0 0,0 1 0,0-1 0,0 0 0,0 0 0,1 1 0,-1-1 0,0 0 0,1 1 0,-1-1 0,0 1 0,1-1 0,-1 0 0,1 1 0,-1-1 0,1 1 0,-1-1 0,1 1 0,-1-1 0,1 1 0,-1 0 0,1-1 0,0 1 0,-1 0 0,1-1 0,0 1 0,-1 0 0,1 0 0,1-1 0,1 0 0,0 0 0,1 0 0,-1 0 0,1 0 0,-1 1 0,1-1 0,-1 1 0,1 0 0,5 1 0,9 4 0,-1 0 0,0 2 0,0 0 0,-1 1 0,0 1 0,0 0 0,-1 1 0,0 1 0,-1 0 0,0 1 0,-1 1 0,0 0 0,-1 1 0,0 0 0,15 25 0,-11-13 0,-1 0 0,-1 1 0,-1 0 0,-1 1 0,-1 0 0,-2 1 0,-1 0 0,7 51 0,-14-72 0,0 1 0,-1 0 0,0 0 0,0 0 0,-1 0 0,0-1 0,-1 1 0,0 0 0,0-1 0,-1 1 0,0-1 0,0 0 0,-1 0 0,-5 8 0,5-11 0,0 1 0,0-1 0,-1 0 0,0-1 0,0 1 0,0-1 0,0 0 0,-1 0 0,0-1 0,1 0 0,-1 0 0,-1 0 0,1-1 0,0 0 0,0 0 0,-1 0 0,0-1 0,1 0 0,-8 1 0,-5-2 0,0-1 0,0 0 0,0-2 0,0 0 0,0-1 0,0 0 0,1-2 0,0 0 0,0-1 0,1-1 0,0-1 0,0 0 0,1-1 0,-26-21 0,31 21 0,-1 0 0,1 0 0,1-1 0,0-1 0,1 0 0,0 0 0,1 0 0,-11-23 0,15 26 0,0-1 0,1 1 0,0-1 0,1 0 0,0 0 0,0 0 0,1 0 0,1 0 0,0 0 0,0 0 0,1 0 0,0 0 0,3-15 0,0 14-114,1 1 1,-1-1-1,2 1 0,-1 1 0,1-1 1,1 1-1,0 0 0,0 1 0,0-1 1,1 1-1,14-10 0,8-7-6712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55:01.8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481 11 24575,'0'0'0,"0"-1"0,0 1 0,0 0 0,0-1 0,0 1 0,0 0 0,0-1 0,0 1 0,0 0 0,0-1 0,0 1 0,0 0 0,0-1 0,0 1 0,0 0 0,0-1 0,0 1 0,-1 0 0,1-1 0,0 1 0,0 0 0,0 0 0,-1-1 0,1 1 0,0 0 0,0 0 0,-1-1 0,1 1 0,0 0 0,0 0 0,-1 0 0,1-1 0,0 1 0,-1 0 0,1 0 0,0 0 0,-1 0 0,1 0 0,0 0 0,-1 0 0,1 0 0,0 0 0,-1 0 0,1 0 0,0 0 0,-1 0 0,1 0 0,0 0 0,-1 0 0,1 0 0,0 0 0,-1 0 0,1 0 0,0 1 0,-1-1 0,1 0 0,0 0 0,0 0 0,-1 1 0,1-1 0,0 0 0,0 0 0,-1 1 0,1-1 0,0 0 0,0 1 0,-19 17 0,-5 14 0,1 1 0,1 2 0,2 0 0,-19 47 0,-51 161 0,49-126 0,-11 24 0,-70 204 0,121-340-82,-2 3-61,0 0 1,1-1-1,0 1 1,1 1-1,0-1 1,0 0-1,0 0 1,2 9-1,2-1-6683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55:01.8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24575,'1'22'0,"0"-1"0,1 1 0,2-1 0,0 0 0,1 0 0,1 0 0,1-1 0,0 0 0,2 0 0,17 28 0,19 25 0,4-2 0,106 119 0,-98-123 0,-21-20-1365,-23-27-5461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55:01.8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536 193 24575,'-3'0'0,"1"0"0,-1 0 0,1 0 0,-1 0 0,1 0 0,-1-1 0,1 1 0,0-1 0,-1 0 0,1 1 0,0-1 0,-1 0 0,1 0 0,0-1 0,0 1 0,0 0 0,0-1 0,0 1 0,0-1 0,0 0 0,0 0 0,1 1 0,-1-1 0,1 0 0,-1-1 0,1 1 0,0 0 0,0 0 0,0 0 0,0-1 0,0 1 0,1 0 0,-1-1 0,1 1 0,-1-1 0,1 1 0,0-1 0,0 1 0,0-1 0,0 1 0,0-1 0,1 1 0,-1 0 0,1-1 0,-1 1 0,1-1 0,0 1 0,0 0 0,0 0 0,0-1 0,1 1 0,-1 0 0,1 0 0,-1 0 0,1 0 0,0 1 0,-1-1 0,1 0 0,0 1 0,0-1 0,0 1 0,0 0 0,1-1 0,3 0 0,5-2 0,1 0 0,0 1 0,0 1 0,0 0 0,0 0 0,0 1 0,13 1 0,87 7 0,-110-7 0,11 2 0,-1 1 0,1 1 0,-1-1 0,0 2 0,0 0 0,0 0 0,-1 1 0,1 1 0,-1 0 0,-1 0 0,0 1 0,0 0 0,0 1 0,-1 0 0,0 1 0,-1 0 0,0 0 0,-1 1 0,9 14 0,-2 0 0,-1 0 0,-2 1 0,0 0 0,-1 1 0,-2 0 0,-1 0 0,7 53 0,-12-65 0,-2 0 0,0 0 0,0 0 0,-2 0 0,0 0 0,0 0 0,-2-1 0,1 1 0,-2-1 0,0 0 0,-11 21 0,6-17 0,-1-2 0,0 1 0,-1-1 0,-1-1 0,0 0 0,-1-1 0,-1 0 0,-17 11 0,9-7 0,-2-3 0,0 0 0,-1-1 0,-1-1 0,0-2 0,0-1 0,-1 0 0,-1-3 0,1 0 0,-1-2 0,-54 3 0,51-7 0,0-1 0,0-2 0,-41-8 0,58 7 0,0-1 0,0-1 0,1 0 0,-1-1 0,1-1 0,0 0 0,1-1 0,-24-18 0,22 12 0,0-1 0,1 0 0,1 0 0,0-2 0,1 0 0,1 0 0,0-1 0,2 0 0,0-1 0,1 0 0,1 0 0,0 0 0,2-1 0,-5-29 0,6 20 0,0 0 0,2 0 0,1-1 0,2 1 0,1 0 0,1 0 0,1 0 0,1 0 0,16-46 0,-7 44-227,1 0-1,2 1 1,1 0-1,1 1 1,37-41-1,-26 32-6598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55:01.8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218 72 24575,'1'-3'0,"-1"1"0,1-1 0,0 0 0,0 1 0,0 0 0,0-1 0,0 1 0,0-1 0,1 1 0,-1 0 0,1 0 0,0 0 0,-1 0 0,1 0 0,0 0 0,0 1 0,4-4 0,0 2 0,-1-1 0,1 0 0,-1 1 0,1 0 0,0 1 0,7-3 0,-4 3 0,0 1 0,-1 0 0,1 1 0,0 0 0,0 0 0,0 1 0,-1 0 0,1 0 0,0 1 0,-1 0 0,1 1 0,-1 0 0,0 0 0,0 1 0,8 4 0,4 4 0,0 0 0,-1 2 0,0 0 0,24 24 0,-30-24 0,-1 1 0,0 0 0,-1 0 0,-1 1 0,0 0 0,-1 1 0,-1 0 0,0 1 0,-1 0 0,-1 0 0,-1 0 0,-1 1 0,0-1 0,-2 1 0,0 0 0,-1 0 0,-1 0 0,0 0 0,-7 37 0,3-29 0,-2 0 0,-1 0 0,-1-1 0,-1 0 0,-1-1 0,-2 0 0,0-1 0,-2 0 0,0-1 0,-2 0 0,0-1 0,-2-1 0,-28 27 0,38-40 0,-1-1 0,0 0 0,0-1 0,0 0 0,-1 0 0,1-1 0,-1 0 0,-1-1 0,1 0 0,-1 0 0,1-1 0,-1-1 0,0 0 0,0 0 0,0-1 0,0-1 0,0 0 0,0 0 0,-1-1 0,1 0 0,1-1 0,-1 0 0,0-1 0,0-1 0,1 1 0,0-1 0,-1-1 0,2 0 0,-1-1 0,0 1 0,1-2 0,0 1 0,1-2 0,-13-11 0,8 2 0,1 1 0,0-1 0,1-1 0,1 0 0,0-1 0,2 0 0,0 0 0,1-1 0,1 0 0,-5-35 0,6 27 0,2 0 0,1 0 0,1-1 0,2 1 0,1 0 0,1 0 0,9-39 0,-3 39-170,0 1-1,2 0 0,2 0 1,0 1-1,1 1 0,2 0 1,23-28-1,-10 17-6655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55:01.8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 1 24575,'2'0'0,"0"0"0,0 1 0,-1-1 0,1 1 0,0 0 0,0 0 0,-1-1 0,1 1 0,0 0 0,-1 1 0,1-1 0,-1 0 0,1 0 0,-1 1 0,1-1 0,-1 0 0,0 1 0,0-1 0,0 1 0,0 0 0,0-1 0,0 1 0,0 0 0,-1 0 0,1 0 0,-1-1 0,1 1 0,0 3 0,0 3 0,1-1 0,-1 1 0,0 0 0,0 0 0,-2 12 0,-10 53 0,-4-1 0,-3 0 0,-40 103 0,29-91 0,18-58-29,9-21-105,-1 0 1,1 0-1,0 0 0,1 0 1,-1 0-1,1 1 1,0-1-1,1 0 1,-1 6-1,3 1-6692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55:01.8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 24575,'0'0'0,"0"-1"0,0 1 0,0 0 0,0-1 0,0 1 0,0 0 0,0-1 0,0 1 0,0 0 0,0-1 0,0 1 0,0 0 0,0-1 0,0 1 0,0-1 0,1 1 0,-1 0 0,0-1 0,0 1 0,0 0 0,1 0 0,-1-1 0,0 1 0,0 0 0,0-1 0,1 1 0,-1 0 0,0 0 0,1 0 0,-1-1 0,0 1 0,1 0 0,-1 0 0,0 0 0,1 0 0,-1-1 0,0 1 0,1 0 0,-1 0 0,0 0 0,1 0 0,18 9 0,11 20 0,132 217 0,-126-202 11,3-1 0,85 72 1,-31-32-1411,-72-62-5427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55:01.8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370 150 24575,'-1'-25'0,"0"14"0,1 1 0,0-1 0,1 1 0,0 0 0,0-1 0,4-10 0,-4 19 0,0-1 0,0 1 0,0 0 0,0 0 0,1-1 0,-1 1 0,1 0 0,-1 0 0,1 0 0,0 0 0,0 1 0,0-1 0,0 0 0,0 1 0,0 0 0,0-1 0,0 1 0,1 0 0,-1 0 0,1 0 0,-1 0 0,1 1 0,-1-1 0,1 1 0,-1-1 0,1 1 0,-1 0 0,1 0 0,4 0 0,5 1 0,-1 1 0,1 0 0,-1 0 0,1 2 0,-1-1 0,0 1 0,0 1 0,0-1 0,-1 2 0,0 0 0,0 0 0,0 1 0,-1 0 0,16 16 0,-12-11 0,-2 0 0,1 1 0,-2 1 0,0 0 0,0 0 0,-2 1 0,1 0 0,-2 0 0,9 27 0,-12-30 0,-1 1 0,0 0 0,-1 0 0,-1-1 0,0 1 0,0 0 0,-2 0 0,1 0 0,-2 0 0,0 0 0,0 0 0,-1 0 0,-1-1 0,0 0 0,0 1 0,-2-2 0,1 1 0,-11 15 0,3-9 0,-1 0 0,-1-1 0,0-1 0,-1 0 0,-1-1 0,0-1 0,-1-1 0,-1 0 0,-37 18 0,31-17 0,-2-2 0,1 0 0,-1-2 0,-1-1 0,0-2 0,0 0 0,-34 3 0,54-9 0,-1-1 0,1 0 0,-1 0 0,1 0 0,-1-1 0,1-1 0,-1 1 0,1-1 0,0-1 0,0 1 0,0-2 0,0 1 0,0-1 0,1 0 0,-1 0 0,1-1 0,0 0 0,1 0 0,-1-1 0,1 0 0,0 0 0,1 0 0,-1-1 0,1 0 0,0 0 0,1 0 0,0-1 0,-5-12 0,3 5 9,1 0-1,0-1 1,2 1-1,-1-1 1,2 0 0,0 0-1,1 0 1,1 0-1,0 0 1,1 1-1,1-1 1,0 0-1,8-25 1,-2 16-195,1 1 1,0 1-1,2 0 0,1 0 1,1 1-1,1 0 1,28-34-1,-15 25-6640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55:01.8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127 120 24575,'24'-22'0,"43"-32"0,-63 51 0,1 0 0,-1 1 0,1-1 0,-1 1 0,1 0 0,0 1 0,0-1 0,0 1 0,0 0 0,0 0 0,0 0 0,0 1 0,0 0 0,0 0 0,7 1 0,-2 0 0,-1 2 0,1-1 0,-1 1 0,0 0 0,0 1 0,-1 0 0,15 9 0,4 6 0,-1 1 0,0 1 0,36 40 0,-13-8 0,45 59 0,-78-91 0,-2 0 0,0 1 0,-2 1 0,0 0 0,-2 0 0,11 36 0,-19-52 0,-1 1 0,0 0 0,0-1 0,-1 1 0,0-1 0,0 1 0,0 0 0,-1-1 0,-1 1 0,1-1 0,-1 1 0,-1-1 0,1 0 0,-1 0 0,0 0 0,-1 0 0,0 0 0,0-1 0,0 0 0,-1 1 0,0-2 0,0 1 0,0 0 0,-8 5 0,-1 0 0,-1 1 0,0-2 0,0 0 0,-1 0 0,-1-2 0,1 0 0,-2-1 0,-33 9 0,31-12 0,-1-1 0,0-1 0,0-1 0,0 0 0,0-2 0,1-1 0,-1 0 0,0-2 0,1 0 0,-1-1 0,1-1 0,1-1 0,-1-1 0,1 0 0,0-2 0,1 0 0,0-1 0,1-1 0,0-1 0,1 0 0,1-1 0,0 0 0,-24-31 0,32 33 0,0 0 0,1 0 0,0 0 0,0-1 0,2 0 0,0 0 0,0-1 0,1 1 0,1-1 0,0 1 0,1-1 0,0 0 0,1 0 0,1 0 0,2-17 0,3-8 0,2 0 0,2 0 0,1 1 0,17-40 0,-18 55-273,0 1 0,2 0 0,0 1 0,26-32 0,-18 28-6553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55:01.8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556 12 24575,'-1'-1'0,"1"1"0,0-1 0,0 1 0,0-1 0,0 1 0,0-1 0,-1 1 0,1-1 0,0 1 0,0-1 0,-1 1 0,1-1 0,0 1 0,-1-1 0,1 1 0,0 0 0,-1-1 0,1 1 0,-1 0 0,1-1 0,0 1 0,-1 0 0,1 0 0,-1-1 0,1 1 0,-1 0 0,1 0 0,-1 0 0,0-1 0,1 1 0,-1 0 0,1 0 0,-1 0 0,1 0 0,-1 0 0,1 0 0,-1 0 0,1 0 0,-1 1 0,1-1 0,-1 0 0,1 0 0,-1 0 0,1 1 0,-1-1 0,1 0 0,-1 0 0,1 1 0,-1-1 0,1 0 0,-1 1 0,1 0 0,-29 16 0,12-1 0,2 0 0,0 1 0,0 0 0,2 2 0,0-1 0,-11 23 0,-57 130 0,48-95 0,-144 355 0,88-203 0,82-209-1365,2-3-5461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55:01.8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24575,'7'18'0,"1"0"0,1 0 0,15 23 0,-16-28 0,178 257 0,-73-115 0,-63-89-66,20 30 237,-64-85-381,1 0 0,-1 0 0,-1 1 0,0 0 0,-1 0 0,6 22 0,-8-10-6616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49:21.5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102 51 24575,'1'-2'0,"0"0"0,0 1 0,-1-1 0,1 1 0,1-1 0,-1 1 0,0 0 0,0-1 0,0 1 0,1 0 0,-1 0 0,1 0 0,-1 0 0,1 0 0,-1 0 0,1 0 0,0 0 0,-1 1 0,1-1 0,2 0 0,36-12 0,-23 9 0,1 0 0,-1 2 0,1 0 0,0 1 0,-1 1 0,1 1 0,0 0 0,0 2 0,-1 0 0,23 6 0,-27-5 0,-1 0 0,0 0 0,-1 1 0,1 1 0,-1 0 0,0 0 0,-1 1 0,1 1 0,-2-1 0,1 2 0,-1-1 0,0 1 0,0 1 0,-1 0 0,7 11 0,-6-4 0,-1 0 0,-1 0 0,0 1 0,-1 0 0,-1 0 0,-1 0 0,0 0 0,-1 1 0,-2 0 0,0 0 0,0-1 0,-2 1 0,0 0 0,-7 31 0,6-40 0,0 0 0,-1-1 0,0 1 0,-1-1 0,0 0 0,0 0 0,-1-1 0,0 1 0,-1-1 0,0 0 0,0 0 0,0-1 0,-1 0 0,0 0 0,-1 0 0,1-1 0,-1 0 0,0-1 0,-1 0 0,0 0 0,1-1 0,-1 0 0,-1 0 0,1-1 0,-1 0 0,1-1 0,-1 0 0,0 0 0,-12-1 0,8 0 0,0-2 0,0 0 0,0 0 0,0-1 0,1-1 0,-1-1 0,1 0 0,0 0 0,0-1 0,-13-8 0,9 4 0,0-1 0,1-1 0,0 0 0,1-1 0,0-1 0,1-1 0,-14-16 0,17 16 0,1 1 0,0-1 0,1 0 0,1-1 0,0 0 0,2 0 0,-1-1 0,-5-23 0,9 28 0,1 0 0,0 0 0,1-1 0,1 1 0,-1-1 0,2 1 0,0-1 0,0 1 0,1-1 0,0 1 0,1 0 0,7-19 0,-2 14-273,1 1 0,0 0 0,1 1 0,23-26 0,-8 12-6553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55:01.8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293 143 24575,'0'0'0,"-1"0"0,1 1 0,0-1 0,-1 0 0,1 0 0,-1 0 0,1 0 0,0 0 0,-1 0 0,1 0 0,0 0 0,-1-1 0,1 1 0,0 0 0,-1 0 0,1 0 0,0 0 0,-1 0 0,1 0 0,0-1 0,-1 1 0,1 0 0,0 0 0,0-1 0,-1 1 0,1 0 0,0 0 0,0-1 0,0 1 0,-1 0 0,1-1 0,0 1 0,0 0 0,0 0 0,0-1 0,-1 1 0,1 0 0,0-1 0,0 1 0,0-1 0,0 1 0,0-1 0,9-17 0,19-12 0,-15 19 0,1 1 0,-1 0 0,1 2 0,1-1 0,0 2 0,0 0 0,0 1 0,18-5 0,-22 8 0,1 1 0,0 1 0,-1 0 0,1 0 0,0 1 0,0 1 0,0 0 0,-1 0 0,1 2 0,0-1 0,-1 1 0,14 6 0,-2 0 0,0 2 0,-1 0 0,-1 2 0,0 0 0,-1 1 0,0 1 0,-1 1 0,-1 1 0,0 0 0,-2 1 0,0 1 0,22 33 0,-30-38 0,1 0 0,-2 0 0,0 1 0,-1 0 0,0 0 0,-1 1 0,-1 0 0,0 0 0,-1 0 0,-1 0 0,-1 0 0,0 0 0,-1 1 0,0-1 0,-2 0 0,0 0 0,0 0 0,-2 0 0,0 0 0,-7 16 0,-2 1 0,-3 0 0,0-1 0,-2 0 0,-2-2 0,-35 44 0,40-58 0,0 0 0,-1 0 0,0-2 0,-2 0 0,0-1 0,0-1 0,-1-1 0,0 0 0,-1-1 0,-27 9 0,28-13 0,0-1 0,0 0 0,-1-2 0,1 0 0,-1-1 0,0-1 0,0-1 0,1 0 0,-1-2 0,0 0 0,-33-9 0,37 6 0,0 0 0,0-2 0,1 0 0,0 0 0,0-1 0,1-1 0,0-1 0,1 0 0,0-1 0,0 0 0,1-1 0,1 0 0,0-1 0,-11-16 0,8 8 12,1-2 0,2 1 0,0-1 0,1-1 0,1 0 0,1 0 0,1-1 0,2 0 0,-4-34 0,7 39-136,1-1 0,1 0 1,1 0-1,0 1 0,2-1 0,0 1 1,2-1-1,0 1 0,1 0 0,1 1 1,17-35-1,-1 16-6702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55:01.8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260 103 24575,'-1'0'0,"0"0"0,0-1 0,1 1 0,-1 0 0,0 0 0,0 0 0,1-1 0,-1 1 0,0 0 0,1-1 0,-1 1 0,0 0 0,1-1 0,-1 1 0,1-1 0,-1 1 0,0-1 0,1 1 0,-1-1 0,1 1 0,0-1 0,-1 0 0,1 1 0,-1-1 0,1 0 0,0 1 0,0-1 0,-1 0 0,1 0 0,0 1 0,0-1 0,0 0 0,0 0 0,0 1 0,0-1 0,0 0 0,0 0 0,0 1 0,0-1 0,0 0 0,0 0 0,1 1 0,-1-1 0,0 0 0,0 1 0,1-1 0,-1 0 0,1 1 0,-1-1 0,1 0 0,20-35 0,-16 32 0,0 0 0,0 0 0,0 1 0,1-1 0,-1 1 0,1 1 0,0-1 0,0 1 0,0 0 0,0 0 0,0 1 0,0 0 0,0 0 0,10 0 0,-6 1 0,0 1 0,-1 0 0,1 0 0,-1 1 0,1 1 0,-1-1 0,0 2 0,16 7 0,-10-3 0,1 1 0,-2 0 0,1 2 0,-1-1 0,-1 2 0,0 0 0,-1 0 0,0 2 0,20 28 0,-21-24 0,-1 1 0,-1 0 0,-1 1 0,-1 0 0,-1 0 0,0 0 0,-1 1 0,-2 0 0,0 0 0,-1 0 0,-1 0 0,-1 0 0,-1 1 0,-1-1 0,-4 23 0,3-31 0,0 1 0,-1 0 0,-1-1 0,0 0 0,-1 0 0,0 0 0,-1 0 0,0-1 0,-1-1 0,0 1 0,-1-1 0,-1 0 0,1-1 0,-2 0 0,1-1 0,-1 0 0,-1-1 0,1 0 0,-2-1 0,1 0 0,-1 0 0,0-2 0,-20 7 0,20-8 0,-1-1 0,1 0 0,-1-1 0,0-1 0,1 0 0,-1 0 0,0-2 0,0 0 0,0 0 0,1-1 0,-1-1 0,1 0 0,-1-1 0,1-1 0,0 0 0,-15-8 0,13 5 0,2-2 0,-1 1 0,1-2 0,0 1 0,1-2 0,0 0 0,1 0 0,1-1 0,0 0 0,0-1 0,2 0 0,-1-1 0,-7-18 0,8 14 0,1 1 0,1-1 0,1 0 0,0-1 0,1 1 0,1-1 0,0-21 0,3 26 0,0 1 0,2 0 0,0-1 0,0 1 0,1 0 0,1 0 0,1 1 0,0-1 0,0 1 0,12-20 0,42-56-1365,-28 50-5461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55:01.8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1 24575,'-24'260'0,"14"55"-10,-5 312-1345,15-589-5471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55:01.8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180 258 24575,'0'-16'0,"0"0"0,2 0 0,0 0 0,0 0 0,2 0 0,0 0 0,6-14 0,-8 23 0,2 0 0,-1 1 0,1 0 0,0-1 0,0 1 0,0 1 0,1-1 0,0 1 0,0 0 0,1 0 0,-1 0 0,1 1 0,0 0 0,0 0 0,0 0 0,1 1 0,12-5 0,-8 4 0,0 0 0,-1 1 0,1 1 0,1 0 0,-1 0 0,0 1 0,17 0 0,-22 2 0,1 0 0,-1 0 0,1 1 0,-1 0 0,0 0 0,1 0 0,-1 1 0,0 0 0,0 0 0,-1 0 0,1 1 0,-1 0 0,0 0 0,6 6 0,6 7 0,-1 2 0,-1 0 0,-1 0 0,-1 2 0,0 0 0,-1 0 0,-2 1 0,0 0 0,-1 1 0,-2 0 0,0 1 0,-1-1 0,4 44 0,-8-47 0,0 0 0,-1 0 0,-1 0 0,-1 0 0,-1 0 0,-1-1 0,0 1 0,-2 0 0,0-1 0,-1 0 0,-1-1 0,-1 1 0,0-1 0,-1-1 0,-1 1 0,-1-2 0,-16 21 0,18-27 0,-1-1 0,0 1 0,0-2 0,-1 1 0,0-1 0,0-1 0,-1 0 0,0-1 0,0 0 0,0-1 0,-1 0 0,0-1 0,0 0 0,0-1 0,0-1 0,-1 0 0,1-1 0,-1 0 0,1-1 0,-1 0 0,1-1 0,-1-1 0,1 0 0,0-1 0,0 0 0,0-1 0,0-1 0,1 0 0,-1-1 0,1 0 0,0 0 0,1-2 0,0 1 0,0-1 0,1-1 0,-12-11 0,10 6 0,1-1 0,1 1 0,0-2 0,1 1 0,1-1 0,0-1 0,1 0 0,0 0 0,2 0 0,0 0 0,1-1 0,1 0 0,0 0 0,2 0 0,0 0 0,1 0 0,4-35 0,2 16 0,1 1 0,2 0 0,2 0 0,1 1 0,2 1 0,1 0 0,35-58 0,-29 58-1365,-5 6-5461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55:01.8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24575,'0'1'0,"0"78"0,14 113 0,-3-36 0,-11-156 0,0 0 0,0 1 0,0-1 0,0 0 0,0 1 0,0-1 0,0 0 0,0 0 0,0 1 0,0-1 0,0 0 0,0 1 0,0-1 0,0 0 0,0 1 0,0-1 0,0 0 0,0 0 0,1 1 0,-1-1 0,0 0 0,0 0 0,0 1 0,0-1 0,1 0 0,-1 0 0,0 1 0,0-1 0,1 0 0,-1 0 0,0 0 0,0 1 0,1-1 0,-1 0 0,0 0 0,0 0 0,1 0 0,-1 0 0,1 0 0,6-12 0,2-20 0,-8 26 0,0 0 0,1 0 0,0 0 0,0 0 0,1 0 0,0 0 0,0 0 0,0 1 0,1 0 0,-1-1 0,1 1 0,8-7 0,-10 10 0,0 1 0,1-1 0,-1 1 0,0 0 0,1 0 0,-1 0 0,0 0 0,1 0 0,-1 1 0,1-1 0,-1 1 0,1 0 0,0-1 0,-1 1 0,1 0 0,-1 0 0,1 1 0,0-1 0,-1 1 0,1-1 0,-1 1 0,1 0 0,-1 0 0,0 0 0,1 0 0,-1 0 0,0 0 0,0 1 0,1-1 0,-1 1 0,0 0 0,-1-1 0,3 3 0,3 3-136,0-1-1,-1 1 1,0 0-1,0 1 1,-1-1-1,0 1 1,0 0-1,-1 0 0,5 13 1,-2 1-6690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55:01.8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6 24575,'0'-4'0,"0"3"0,0 5 0,-4 2 0,-2 5 0,1 4 0,0 4 0,2 2 0,1 2 0,1 2 0,5 0 0,2 0 0,-1 0 0,0-1 0,-2 1 0,-1-1 0,-1-3-8191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55:01.8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 24575,'0'-4'0,"0"-6"0,0 4 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55:01.8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137 0 24575,'1'11'0,"1"-1"0,0 0 0,1 0 0,7 17 0,-2-1 0,1 4 0,0-3 0,-1-1 0,-2 1 0,0 0 0,1 34 0,-7-57 0,0 0 0,0 0 0,0-1 0,-1 1 0,1 0 0,-1 0 0,0 0 0,0 0 0,-1 0 0,1-1 0,-1 1 0,1-1 0,-1 1 0,-1-1 0,1 1 0,0-1 0,-1 0 0,1 0 0,-1 0 0,0-1 0,0 1 0,0-1 0,0 1 0,-1-1 0,1 0 0,-1 0 0,1-1 0,-1 1 0,-6 1 0,5-1 0,-1-2 0,1 1 0,0 0 0,-1-1 0,1 0 0,0 0 0,0-1 0,-1 0 0,1 1 0,0-2 0,0 1 0,0-1 0,0 1 0,0-1 0,0-1 0,0 1 0,1-1 0,-1 0 0,1 0 0,0 0 0,0 0 0,-4-5 0,-6-8-1365,4-1-5461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55:01.8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 24575,'0'-4'0,"0"3"0,0 6 0,0 5 0,0 2-8191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55:01.8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174 341 24575,'-8'-6'0,"0"0"0,1 0 0,-2 1 0,-14-8 0,20 12 0,0 0 0,-1 1 0,1-1 0,-1 1 0,1-1 0,-1 1 0,1 0 0,-1 1 0,1-1 0,-1 0 0,1 1 0,-1 0 0,1 0 0,-1 0 0,1 0 0,0 1 0,0-1 0,0 1 0,-1 0 0,2-1 0,-1 2 0,0-1 0,0 0 0,1 0 0,-1 1 0,1 0 0,0-1 0,-1 1 0,1 0 0,1 0 0,-1 0 0,0 0 0,1 0 0,-1 1 0,1-1 0,0 0 0,-1 6 0,-2 6 0,1 0 0,1 0 0,0 0 0,0 0 0,2 1 0,0-1 0,2 20 0,-2-33 0,0 0 0,1 0 0,-1 0 0,0 0 0,1 0 0,-1-1 0,1 1 0,0 0 0,-1 0 0,1 0 0,0 0 0,0-1 0,0 1 0,0-1 0,1 1 0,-1 0 0,0-1 0,3 2 0,-3-2 0,0-1 0,0 1 0,1-1 0,-1 1 0,0-1 0,0 0 0,1 0 0,-1 0 0,0 0 0,0 0 0,1 0 0,-1 0 0,0 0 0,1 0 0,-1 0 0,0-1 0,0 1 0,0-1 0,1 1 0,-1-1 0,1 0 0,3-2 0,-1 0 0,0 0 0,0 0 0,0 0 0,-1-1 0,1 1 0,-1-1 0,0 0 0,0 0 0,0 0 0,0-1 0,-1 1 0,3-6 0,2-13 0,-1 0 0,0 0 0,-2-1 0,2-39 0,-6-100 0,-2 68 0,2 90 0,0-1 0,0 0 0,0 1 0,-1-1 0,0 0 0,0 1 0,0-1 0,-1 1 0,1-1 0,-1 1 0,-3-5 0,5 9 0,-1 1 0,1 0 0,0 0 0,0 0 0,0 0 0,0 0 0,-1 0 0,1 0 0,0 0 0,0 0 0,0 0 0,-1 0 0,1 0 0,0 0 0,0 0 0,0 0 0,0 0 0,-1 0 0,1 0 0,0 0 0,0 0 0,0 0 0,0 0 0,-1 0 0,1 0 0,0 0 0,0 1 0,0-1 0,0 0 0,-1 0 0,1 0 0,0 0 0,0 0 0,0 0 0,0 1 0,0-1 0,0 0 0,0 0 0,-1 0 0,1 0 0,0 1 0,0-1 0,0 0 0,0 0 0,0 0 0,0 0 0,0 1 0,0-1 0,0 0 0,0 0 0,0 0 0,0 0 0,0 1 0,0-1 0,0 0 0,0 0 0,0 0 0,0 1 0,0-1 0,1 0 0,-1 0 0,0 0 0,0 0 0,0 0 0,0 1 0,0-1 0,0 0 0,1 0 0,-1 16 0,11 51-115,20 89 359,-26-135-493,2-1 0,0 1 0,1-2 0,1 1 0,15 23 0,-10-23-6577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49:24.0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245 1 24575,'24'0'0,"0"1"0,0 2 0,1 1 0,-2 0 0,1 2 0,0 1 0,-1 0 0,-1 2 0,1 1 0,-1 0 0,-1 2 0,33 23 0,-39-23 0,0 0 0,-1 1 0,-1 0 0,0 1 0,-1 0 0,-1 1 0,0 1 0,-1 0 0,0 0 0,-2 1 0,0 0 0,0 0 0,-2 1 0,0 0 0,-1 0 0,4 36 0,-7-37 0,-1-1 0,0 1 0,-2-1 0,0 1 0,-1 0 0,0-1 0,-1 0 0,-1 0 0,-1 0 0,0 0 0,-1 0 0,-9 14 0,9-19 0,0-1 0,-1 0 0,-1 0 0,1-1 0,-2 0 0,1 0 0,-1-1 0,0 0 0,-1-1 0,0 0 0,0 0 0,-1-1 0,0 0 0,0-1 0,0-1 0,0 1 0,-15 2 0,9-3 0,0-1 0,-1 0 0,1-2 0,-1 0 0,0-1 0,1 0 0,-1-2 0,1 0 0,-1-1 0,1-1 0,0 0 0,0-1 0,0-1 0,1-1 0,0 0 0,0-1 0,1-1 0,0 0 0,0-1 0,1-1 0,1 0 0,0-1 0,0 0 0,1-1 0,1-1 0,-13-18 0,10 11 0,2 0 0,1-1 0,0 0 0,2-1 0,0 0 0,2 0 0,0-1 0,2 0 0,-4-41 0,7 46 0,2 1 0,1-1 0,0 1 0,1-1 0,1 1 0,1 0 0,0-1 0,2 2 0,0-1 0,1 1 0,0 0 0,1 0 0,14-20 0,2 4-1365,-2 6-5461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55:01.8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23 176 24575,'3'0'0,"1"-1"0,0 1 0,0 0 0,0-1 0,-1 0 0,1 0 0,0 0 0,-1 0 0,1-1 0,-1 1 0,0-1 0,1 0 0,-1 0 0,0 0 0,0-1 0,0 1 0,0-1 0,0 1 0,-1-1 0,1 0 0,-1 0 0,0 0 0,3-5 0,-3 3 0,1 0 0,-1-1 0,-1 1 0,1 0 0,-1-1 0,0 1 0,0-1 0,0 0 0,-1 1 0,0-1 0,0 0 0,0 1 0,-1-1 0,0 0 0,-2-7 0,3 11 0,0 0 0,-1 0 0,1 1 0,-1-1 0,0 0 0,1 0 0,-1 1 0,0-1 0,0 0 0,0 1 0,0-1 0,0 1 0,0 0 0,-1-1 0,1 1 0,0 0 0,-1-1 0,1 1 0,-3-1 0,3 2 0,0 0 0,0 0 0,0 0 0,0 0 0,-1 0 0,1 0 0,0 0 0,0 0 0,0 0 0,0 0 0,0 1 0,-1-1 0,1 1 0,0-1 0,0 1 0,0-1 0,0 1 0,0-1 0,0 1 0,0 0 0,1 0 0,-2 0 0,-3 4 0,1 0 0,-1 1 0,1-1 0,0 1 0,1-1 0,-1 1 0,1 0 0,-4 12 0,1-1 0,1-1 0,1 1 0,1 0 0,0 0 0,1 0 0,0 0 0,2 1 0,0-1 0,1 0 0,0 0 0,2 1 0,0-1 0,1-1 0,7 21 0,-10-34-3,0-1-1,0 1 0,0-1 0,1 1 1,-1-1-1,1 0 0,-1 0 0,1 0 1,0 0-1,-1 0 0,1 0 1,0 0-1,0 0 0,1-1 0,-1 1 1,0-1-1,0 0 0,1 0 0,-1 1 1,1-2-1,2 2 0,-1-1 20,0-1-1,0 0 0,0 0 1,0 0-1,0-1 0,0 1 1,0-1-1,0 0 0,0 0 1,0 0-1,0-1 0,5-2 1,8-6-298,0 0 0,-1-1 1,0-1-1,19-18 0,-34 29 208,16-14-6752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55:01.8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105 112 24575,'2'-2'0,"-1"0"0,1-1 0,-1 1 0,1 0 0,-1-1 0,0 0 0,0 1 0,0-1 0,0 0 0,-1 1 0,1-1 0,-1 0 0,1 0 0,-1 1 0,0-1 0,0 0 0,0 0 0,-1 0 0,1 1 0,-1-1 0,1 0 0,-1 0 0,0 1 0,0-1 0,0 1 0,0-1 0,-1 1 0,1-1 0,-1 1 0,0 0 0,1-1 0,-1 1 0,0 0 0,0 0 0,0 0 0,-4-2 0,5 3 0,0-1 0,-1 1 0,1 0 0,-1-1 0,1 1 0,-1 0 0,0 0 0,1 0 0,-1 0 0,0 0 0,0 1 0,0-1 0,1 0 0,-1 1 0,0 0 0,0-1 0,0 1 0,0 0 0,0 0 0,0 0 0,0 0 0,0 0 0,0 0 0,0 1 0,0-1 0,0 1 0,0-1 0,1 1 0,-1 0 0,0 0 0,0-1 0,1 1 0,-1 1 0,0-1 0,1 0 0,-1 0 0,1 0 0,0 1 0,-1-1 0,1 1 0,0-1 0,0 1 0,0 0 0,0-1 0,0 1 0,0 0 0,0 0 0,1 0 0,-1 0 0,0 2 0,-4 21 0,2 1 0,1-1 0,0 1 0,2-1 0,7 51 0,-5-54 0,23 167 0,-16-150-1365,-4-24-5461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55:01.8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264 49 24575,'0'-4'0,"0"-5"0,-4-2 0,-6 1 0,-4 3 0,-5 2 0,-3 3 0,-2 4 0,-1 3 0,0 1 0,-1 2 0,1 1 0,0 3 0,1-1 0,3-2-8191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55:01.8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192 0 24575,'-9'2'0,"0"-1"0,0 1 0,0 0 0,1 1 0,-1 0 0,1 1 0,-1 0 0,1 0 0,0 0 0,1 1 0,-1 0 0,1 1 0,0 0 0,1 0 0,-1 0 0,1 1 0,0 0 0,-9 15 0,10-16 0,1 0 0,0 0 0,1 1 0,-1-1 0,1 1 0,0 0 0,1 0 0,0 0 0,0 0 0,0 0 0,1 1 0,0-1 0,1 1 0,-1-1 0,1 0 0,1 1 0,0-1 0,0 1 0,0-1 0,1 0 0,0 0 0,0 0 0,0 0 0,1 0 0,5 9 0,-7-15 0,0 0 0,0 1 0,-1-1 0,1 0 0,0 0 0,0 0 0,0 0 0,0 0 0,0 0 0,0 0 0,1 0 0,-1-1 0,0 1 0,0 0 0,1 0 0,-1-1 0,0 1 0,1-1 0,-1 0 0,0 1 0,1-1 0,-1 0 0,1 0 0,-1 0 0,2 0 0,0 0 0,0-1 0,-1 0 0,1 0 0,-1 0 0,0 0 0,1 0 0,-1-1 0,0 1 0,1-1 0,-1 1 0,0-1 0,3-3 0,2-3 0,0 0 0,-1-1 0,0 1 0,0-1 0,8-18 0,-4-6 0,-8 27 0,-1-1 0,1 1 0,0-1 0,1 1 0,0 0 0,0-1 0,0 1 0,0 1 0,7-9 0,-9 14 0,0 0 0,-1-1 0,1 1 0,0 0 0,0 1 0,-1-1 0,1 0 0,0 0 0,0 0 0,-1 0 0,1 0 0,0 1 0,-1-1 0,1 0 0,0 1 0,-1-1 0,1 0 0,-1 1 0,1-1 0,0 1 0,-1-1 0,1 1 0,-1-1 0,0 1 0,1-1 0,-1 1 0,1 0 0,-1-1 0,0 1 0,1 0 0,-1-1 0,0 1 0,0 0 0,1-1 0,-1 1 0,0 0 0,0 1 0,11 28 0,-6-8 0,22 103 0,-25-111 0,0 0 0,-1 0 0,-1 0 0,-1 0 0,0 0 0,-6 28 0,6-37 5,0 0 0,-1-1 0,0 1 0,0 0 0,-1-1 0,1 1 0,-1-1 0,0 1 0,0-1 0,0 0 0,-1-1 0,1 1 0,-1 0 0,0-1 0,0 0 0,0 0 0,-1 0 0,1-1 0,-1 1 0,1-1 0,-1 0 0,0 0 0,-6 1 0,3-1-119,-1-1 0,0 0-1,0 0 1,0-1 0,0 0 0,0 0-1,0-1 1,0 0 0,0-1 0,0 0-1,0 0 1,-11-5 0,-1-2-6712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28:46.0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1514 674 24575,'-5'-1'0,"0"0"0,-1-1 0,1 0 0,0 0 0,0 0 0,0 0 0,-6-5 0,-15-6 0,-371-147 0,129 48 0,261 109 0,-685-301 0,681 298-120,5 4 7,0-1 0,1 0 0,-1 0-1,1-1 1,0 1 0,0-1 0,0 0 0,0 0-1,1-1 1,-5-5 0,5-1-6713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28:46.6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16 295 24575,'-13'0'0,"10"0"0,7 1 0,11 5 0,53 17 0,1-2 0,139 23 0,-205-44 0,-1 1 0,0 0 0,1-1 0,-1 0 0,0 1 0,1-1 0,-1 0 0,0 0 0,1-1 0,-1 1 0,0 0 0,1-1 0,-1 0 0,0 1 0,0-1 0,1 0 0,-1 0 0,0 0 0,0 0 0,0-1 0,0 1 0,0 0 0,0-1 0,-1 1 0,1-1 0,0 0 0,2-3 0,-3 1 0,0 1 0,0-1 0,-1 0 0,1 1 0,-1-1 0,0 0 0,0 1 0,0-1 0,0 0 0,0 0 0,-1 1 0,0-1 0,0 0 0,0 1 0,0-1 0,-1 1 0,-2-6 0,-13-24 3,-2 1-1,-1 1 1,-2 1-1,-39-43 1,-2-4-1381,46 55-5448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28:47.5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1 117 24575,'1'5'0,"1"0"0,0-1 0,0 1 0,0 0 0,0-1 0,1 0 0,0 1 0,0-1 0,0 0 0,6 5 0,6 10 0,11 20 0,1-1 0,52 55 0,-79-93 0,0 1 0,0-1 0,1 0 0,-1 1 0,0-1 0,0 0 0,1 1 0,-1-1 0,0 0 0,1 0 0,-1 1 0,0-1 0,1 0 0,-1 0 0,0 0 0,1 0 0,-1 1 0,0-1 0,1 0 0,-1 0 0,0 0 0,1 0 0,-1 0 0,1 0 0,-1 0 0,0 0 0,1 0 0,-1 0 0,1 0 0,-1 0 0,0 0 0,1-1 0,-1 1 0,0 0 0,1 0 0,0-1 0,5-15 0,-5-30 0,-1 40 0,-1-27-115,0 3 198,1 1 0,6-49 0,-5 70-183,1 0 0,-1 0 0,2 1 0,-1-1 0,1 0 0,0 1 0,1 0 1,0-1-1,0 2 0,0-1 0,1 0 0,0 1 0,1 0 0,8-8 0,-2 5-6726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28:47.8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48 214 24575,'0'5'0,"0"4"0,4 2 0,1 3 0,0 3 0,0 3 0,2 2 0,0 2 0,-1 1 0,-1 0 0,-2-4-8191</inkml:trace>
  <inkml:trace contextRef="#ctx0" brushRef="#br0" timeOffset="1">23 189 24575,'0'-8'0,"-5"-7"0,0-6 0,0-2 0,0-3 0,2 0 0,6 4 0,5 1 0,7 5 0,0 5-8191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28:48.2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24575,'1'0'0,"-1"1"0,1-1 0,0 0 0,-1 1 0,1-1 0,0 1 0,-1-1 0,1 1 0,-1-1 0,1 1 0,-1-1 0,1 1 0,-1 0 0,0-1 0,1 1 0,-1 0 0,0-1 0,1 1 0,-1 0 0,0 0 0,0-1 0,0 1 0,0 0 0,1 0 0,-1-1 0,0 1 0,0 0 0,-1 0 0,1-1 0,0 1 0,0 0 0,0 1 0,-5 36 0,3-25 0,1-6 0,1 0 0,0-1 0,0 1 0,1 0 0,0 0 0,0-1 0,1 1 0,-1-1 0,1 1 0,1-1 0,-1 1 0,8 10 0,-3-6 0,1 0 0,1-1 0,0-1 0,0 1 0,18 12 0,5 12-1365,-20-18-5461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28:48.5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24575,'4'0'0,"6"4"0,5 6 0,0 5 0,2 0 0,-2 2 0,-4-2-8191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49:24.6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632 16 24575,'18'-15'0,"-18"15"0,0 0 0,0 0 0,0 0 0,0 0 0,0 0 0,0 0 0,0 0 0,0 0 0,0 1 0,0-1 0,0 0 0,0 0 0,0 0 0,0 0 0,0 0 0,0 0 0,0 0 0,0 0 0,0 1 0,0-1 0,0 0 0,0 0 0,0 0 0,0 0 0,0 0 0,0 0 0,0 0 0,0 0 0,0 0 0,0 1 0,0-1 0,1 0 0,-1 0 0,0 0 0,0 0 0,0 0 0,0 0 0,0 0 0,0 0 0,0 0 0,0 0 0,0 0 0,1 0 0,-1 0 0,0 0 0,0 0 0,0 0 0,0 0 0,0 0 0,0 0 0,0 0 0,0 0 0,1 0 0,-1 0 0,0 0 0,0 0 0,0 0 0,0 0 0,0 0 0,0 0 0,0 0 0,0 0 0,1 0 0,-1 0 0,0 0 0,0 0 0,0 0 0,0-1 0,-23 36 0,-124 131 0,6 7 0,-120 196 0,246-346-273,2 1 0,1 0 0,1 1 0,-12 39 0,16-37-6553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28:48.9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72 0 24575,'79'173'0,"-68"-148"-195,2 0 0,0 0 0,2-2 0,0 0 0,2 0 0,36 38 0,-41-52-6631</inkml:trace>
  <inkml:trace contextRef="#ctx0" brushRef="#br0" timeOffset="1">244 99 24575,'0'-4'0,"-4"-2"0,-2-3 0,-3-1 0,-5 1 0,-4 3 0,-4 2 0,-1 2 0,-2 5 0,0 2 0,0 5 0,-1 4 0,1 5 0,4-1-8191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28:49.2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0 24575,'0'4'0,"-4"2"0,3-1 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28:50.7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24575,'2'50'0,"10"54"0,-2-20 0,-6-34-273,2-1 0,3 0 0,1-1 0,31 86 0,-31-111-6553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28:51.0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375 64 24575,'0'-3'0,"0"0"0,0 1 0,-1-1 0,1 0 0,-1 1 0,1-1 0,-1 1 0,0-1 0,0 0 0,0 1 0,-1 0 0,1-1 0,0 1 0,-1 0 0,1 0 0,-1 0 0,0 0 0,0 0 0,0 0 0,0 0 0,0 1 0,0-1 0,-1 1 0,1-1 0,0 1 0,-1 0 0,1 0 0,-1 0 0,1 0 0,-1 0 0,1 1 0,-1-1 0,0 1 0,1 0 0,-1 0 0,-5 0 0,-1 0 0,-1 0 0,1 1 0,0 0 0,-1 0 0,1 1 0,0 1 0,0-1 0,0 1 0,-13 7 0,-1 2-195,0 1 0,1 1 0,0 1 0,1 0 0,1 2 0,-33 35 0,36-31-6631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28:51.6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65 424 24575,'-1'-8'0,"0"0"0,-1 0 0,0 1 0,-1-1 0,1 0 0,-7-10 0,-3-12 0,4 7 0,2 0 0,0-1 0,1 0 0,2 0 0,0 0 0,1-25 0,2 43 0,0 1 0,1-1 0,-1 1 0,1-1 0,0 1 0,1-1 0,-1 1 0,1 0 0,0 0 0,1 0 0,-1 0 0,1 0 0,0 0 0,0 0 0,0 1 0,1 0 0,0-1 0,-1 1 0,1 1 0,1-1 0,-1 1 0,1-1 0,-1 1 0,1 0 0,0 1 0,0-1 0,0 1 0,0 0 0,1 0 0,-1 1 0,1 0 0,5-1 0,1-1 0,0 2 0,-1-1 0,1 2 0,0 0 0,0 0 0,0 1 0,0 0 0,12 4 0,-23-5 0,0 0 0,-1 0 0,1 0 0,-1 1 0,1-1 0,0 1 0,-1-1 0,1 0 0,-1 1 0,1-1 0,-1 1 0,0-1 0,1 1 0,-1-1 0,1 1 0,-1-1 0,0 1 0,1-1 0,-1 1 0,0 0 0,0-1 0,0 1 0,1 0 0,-1-1 0,0 1 0,0-1 0,0 1 0,0 0 0,0-1 0,0 1 0,0 0 0,0-1 0,0 1 0,0 0 0,-1-1 0,1 1 0,0 0 0,0-1 0,-1 1 0,0 0 0,-18 32 0,9-18 0,6-7 0,1 0 0,0 0 0,1 0 0,-1 0 0,2 1 0,-1-1 0,1 1 0,1 0 0,0 16 0,0-19 0,1-1 0,0 1 0,0-1 0,0 1 0,1-1 0,-1 0 0,1 1 0,1-1 0,-1 0 0,1 0 0,0-1 0,0 1 0,0 0 0,1-1 0,-1 0 0,6 5 0,-8-8 0,0 0 0,-1 0 0,1 0 0,0-1 0,0 1 0,0 0 0,0 0 0,0-1 0,0 1 0,0-1 0,0 1 0,0-1 0,0 1 0,1-1 0,-1 0 0,0 1 0,0-1 0,0 0 0,0 0 0,1 0 0,-1 0 0,0 0 0,0 0 0,0 0 0,0-1 0,1 1 0,-1 0 0,0-1 0,2 0 0,-2 0 0,1-1 0,-1 0 0,1 0 0,-1 0 0,1 0 0,-1 0 0,0 0 0,0 0 0,0 0 0,0 0 0,-1 0 0,1-1 0,0-3 0,2-11 0,-1-1 0,-1-32 0,-1 48 0,-1-16 0,1 12 0,-1 1 0,1-1 0,0 1 0,1-1 0,-1 1 0,1-1 0,2-5 0,-3 10 0,0 1 0,0 0 0,0 0 0,0 0 0,0-1 0,0 1 0,0 0 0,0 0 0,0-1 0,0 1 0,1 0 0,-1 0 0,0 0 0,0-1 0,0 1 0,0 0 0,1 0 0,-1 0 0,0 0 0,0-1 0,0 1 0,1 0 0,-1 0 0,0 0 0,0 0 0,0 0 0,1 0 0,-1 0 0,0 0 0,0 0 0,1 0 0,-1 0 0,0 0 0,0 0 0,1 0 0,-1 0 0,0 0 0,0 0 0,1 0 0,-1 0 0,0 0 0,1 0 0,10 10 0,5 17 0,-16-27 0,12 23-1365,-2-1-5461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28:52.0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1 122 24575,'5'13'0,"0"1"0,1-1 0,0 0 0,1-1 0,9 13 0,3 6 0,-15-24 0,3 7 0,0-1 0,1-1 0,11 13 0,-18-23 0,1 0 0,-1-1 0,1 1 0,-1-1 0,1 0 0,0 1 0,0-1 0,0 0 0,-1 0 0,1 0 0,0 0 0,4 1 0,-5-2 0,0 0 0,0 0 0,0 0 0,0 0 0,0 0 0,0-1 0,0 1 0,0 0 0,0 0 0,0-1 0,0 1 0,0-1 0,0 1 0,0-1 0,0 1 0,-1-1 0,1 0 0,0 1 0,0-1 0,-1 0 0,1 1 0,0-1 0,-1 0 0,1 0 0,-1 0 0,1 0 0,-1 0 0,1-1 0,1-2 0,0-1 0,0 0 0,-1 1 0,0-1 0,0 0 0,0 0 0,0 0 0,-1 0 0,0 0 0,-1-7 0,-8-59 0,2 25 0,1-71-1365,6 95-5461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28:52.6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29 368 24575,'8'-6'0,"0"-1"0,0 1 0,1 0 0,11-5 0,-16 9 0,1 0 0,-1-1 0,1 1 0,-1-1 0,0 1 0,0-1 0,0 0 0,-1-1 0,1 1 0,-1-1 0,0 0 0,0 1 0,0-1 0,0-1 0,-1 1 0,1 0 0,-1-1 0,0 1 0,0-1 0,-1 1 0,0-1 0,2-5 0,-3 4 0,0 0 0,0 0 0,-1 1 0,0-1 0,0 0 0,0 1 0,0-1 0,-1 1 0,0-1 0,0 1 0,0 0 0,-1 0 0,0 0 0,0 0 0,0 0 0,-5-5 0,6 8 0,0 0 0,1 0 0,-1 1 0,0-1 0,0 0 0,0 1 0,0-1 0,0 1 0,0 0 0,0 0 0,0-1 0,0 2 0,-1-1 0,1 0 0,-1 0 0,1 1 0,0-1 0,-1 1 0,1 0 0,-1 0 0,1-1 0,-1 2 0,1-1 0,-1 0 0,1 0 0,0 1 0,-1 0 0,1-1 0,-1 1 0,1 0 0,0 0 0,0 0 0,0 0 0,-1 1 0,1-1 0,0 1 0,0-1 0,1 1 0,-3 2 0,0 0 0,1 1 0,0-1 0,0 1 0,0 0 0,0 0 0,1 0 0,0 0 0,0 0 0,1 1 0,-1-1 0,1 1 0,0-1 0,0 1 0,1-1 0,0 1 0,0 0 0,0-1 0,1 1 0,-1-1 0,1 1 0,1-1 0,-1 1 0,4 6 0,0 3 0,0 0 0,1 0 0,1 0 0,1-1 0,0-1 0,1 1 0,10 12 0,-13-20 0,-1 0 0,1 0 0,1-1 0,-1 0 0,1 0 0,-1-1 0,1 1 0,1-2 0,-1 1 0,0-1 0,1 0 0,15 4 0,-19-6 0,0-1 0,-1 1 0,1-1 0,0 0 0,-1 0 0,1 0 0,0 0 0,-1-1 0,1 0 0,0 1 0,-1-1 0,1-1 0,-1 1 0,1 0 0,-1-1 0,0 0 0,1 0 0,-1 0 0,0 0 0,0 0 0,0 0 0,-1-1 0,1 0 0,-1 1 0,1-1 0,-1 0 0,0 0 0,0 0 0,3-7 0,1-4 0,-1-1 0,-1 0 0,0 1 0,-1-2 0,-1 1 0,0 0 0,-1-21 0,-1 22 0,1-1 0,0 1 0,1 0 0,0-1 0,1 1 0,1 1 0,0-1 0,11-22 0,-8 23 0,2 0 0,0 1 0,0 1 0,1-1 0,21-17 0,-27 25 0,0 1 0,0-1 0,0 1 0,1 0 0,-1 0 0,1 1 0,0-1 0,0 1 0,0 0 0,0 0 0,0 1 0,0 0 0,1 0 0,-1 0 0,0 0 0,1 1 0,-1 0 0,1 0 0,5 1 0,-9-1 0,-1 0 0,1 1 0,-1-1 0,1 1 0,-1-1 0,0 1 0,1 0 0,-1 0 0,0-1 0,1 1 0,-1 0 0,0 0 0,0 0 0,0 0 0,0 0 0,0 0 0,0 1 0,0-1 0,0 0 0,-1 0 0,1 1 0,0-1 0,-1 1 0,1-1 0,-1 0 0,0 1 0,1-1 0,-1 1 0,0-1 0,0 1 0,0-1 0,0 1 0,0-1 0,0 1 0,0-1 0,-1 3 0,-2 7 0,0 0 0,0-1 0,-1 0 0,-7 14 0,-5 15 0,16-33 0,0 0 0,1 0 0,-1 0 0,1 0 0,1 0 0,-1-1 0,1 1 0,0-1 0,0 1 0,0-1 0,1 1 0,0-1 0,0 0 0,6 7 0,-3-4 0,-1 1 0,-1-1 0,1 1 0,3 10 0,-6-11-91,-1-1 0,1 1 0,-1-1 0,0 1 0,-1-1 0,0 1 0,0-1 0,-1 1 0,0 0 0,0-1 0,-1 1 0,1-1 0,-2 0 0,-4 12 0,-3 2-6735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28:52.9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4 314 24575,'32'-37'0,"-1"-1"0,-2-1 0,-1-2 0,25-52 0,-41 48 0,-16 27 0,3 17 0,1 1 0,-1 0 0,0 0 0,1-1 0,-1 1 0,0 0 0,1 0 0,-1 0 0,0 0 0,1 0 0,-1 0 0,0 0 0,1 0 0,-1 0 0,0 0 0,1 0 0,-1 0 0,0 0 0,1 1 0,-1-1 0,1 0 0,-1 1 0,0-1 0,1 0 0,-1 1 0,1-1 0,-1 0 0,1 1 0,-2 0 0,-10 11 0,0 0 0,0 1 0,1 0 0,1 1 0,0 0 0,1 1 0,1 0 0,-8 17 0,15-30 0,-7 12 0,-5 12 0,-18 46 0,28-65 0,1-1 0,0 1 0,1-1 0,-1 1 0,1 0 0,1 0 0,-1-1 0,1 1 0,1 0 0,-1 0 0,1 0 0,0-1 0,2 8 0,-2-11 0,0-1 0,0 1 0,0-1 0,0 0 0,0 0 0,1 1 0,-1-1 0,1 0 0,0 0 0,-1 0 0,1 0 0,0-1 0,0 1 0,0 0 0,0-1 0,0 0 0,1 1 0,-1-1 0,5 2 0,-3-2 0,0 0 0,0-1 0,1 1 0,-1-1 0,0 0 0,0 0 0,0-1 0,0 1 0,1-1 0,-1 0 0,5-1 0,4-3 0,-1 0 0,-1 0 0,1-1 0,-1 0 0,0-1 0,0 0 0,11-11 0,19-22-455,-1-2 0,36-50 0,-58 69-6371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28:53.8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1872 0 24575,'-158'7'0,"-304"55"0,386-49 0,0 5 0,1 2 0,1 4 0,1 2 0,2 4 0,-128 74 0,121-54 0,3 3 0,-91 83 0,137-110 0,-2 0 0,0-2 0,-2-1 0,-62 32 0,90-53-151,1 0-1,-1 0 0,0-1 0,0 0 1,1 0-1,-1 0 0,0 0 1,-6 0-1,-10-3-6674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28:54.2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62 12 24575,'0'-1'0,"0"1"0,0 0 0,0-1 0,0 1 0,0-1 0,0 1 0,0-1 0,0 1 0,0 0 0,0-1 0,0 1 0,0-1 0,0 1 0,-1 0 0,1-1 0,0 1 0,0 0 0,0-1 0,-1 1 0,1 0 0,0-1 0,-1 1 0,1 0 0,0-1 0,0 1 0,-1 0 0,1 0 0,-1-1 0,1 1 0,0 0 0,-1 0 0,1 0 0,0 0 0,-1-1 0,1 1 0,-1 0 0,1 0 0,0 0 0,-1 0 0,1 0 0,-1 0 0,1 0 0,-1 0 0,1 0 0,0 0 0,-1 0 0,1 1 0,-1-1 0,1 0 0,0 0 0,-1 0 0,1 0 0,0 1 0,-1-1 0,1 0 0,0 0 0,-1 1 0,0-1 0,-19 19 0,15-6 0,0 1 0,1 0 0,1 0 0,0 0 0,1 0 0,1 1 0,0-1 0,1 1 0,0-1 0,1 1 0,5 22 0,-5-34-4,-1 1 0,1-1 0,0 0 0,0 0 0,1 0 0,-1-1 0,1 1 0,-1 0 0,1 0 0,0-1 0,0 1 0,0-1 0,0 1 0,1-1 0,-1 0 0,0 0 0,1 0 0,0 0 0,4 2 0,-3-3 21,1 1-1,0-1 1,0 0 0,0 0-1,0 0 1,0 0 0,0-1-1,0 0 1,0 0 0,0-1-1,7 0 1,7-3-265,-1-1 1,1-1-1,-1-1 1,0 0-1,21-13 1,-12 5-6579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49:25.0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 1 24575,'0'0'0,"0"0"0,0 0 0,0 0 0,-1 0 0,1 0 0,0 0 0,0 0 0,0 0 0,0 0 0,0 0 0,-1 0 0,1 0 0,0 0 0,0 1 0,0-1 0,0 0 0,0 0 0,0 0 0,0 0 0,-1 0 0,1 0 0,0 1 0,0-1 0,0 0 0,0 0 0,0 0 0,0 0 0,0 0 0,0 1 0,0-1 0,0 0 0,0 0 0,0 0 0,0 0 0,0 1 0,0-1 0,0 0 0,0 0 0,0 0 0,0 0 0,0 1 0,0-1 0,0 0 0,0 0 0,0 0 0,1 0 0,-1 0 0,0 0 0,0 1 0,0-1 0,9 15 0,12 11 0,72 74 0,5-4 0,4-5 0,214 147 0,-60-66-1365,-228-153-5461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28:54.9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670 1 24575,'0'10'0,"-2"0"0,1 1 0,-1-1 0,-1 0 0,0 0 0,-8 18 0,-33 59 0,33-66 0,-16 30 0,-99 171 0,100-183 0,0-2 0,-3-1 0,-51 51 0,17-33 0,-113 76 0,140-105 0,32-23-10,8-3 23,3-3-1381,5 0-5458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28:55.2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174 18 24575,'-1'-1'0,"-1"-1"0,0 0 0,0 1 0,0-1 0,0 1 0,0 0 0,0 0 0,0 0 0,0 0 0,-1 0 0,1 0 0,0 0 0,-1 1 0,1-1 0,0 1 0,-1 0 0,1-1 0,-1 1 0,1 0 0,-1 1 0,1-1 0,-3 1 0,0 0 0,1 1 0,-1 0 0,1 0 0,-1 0 0,1 1 0,0-1 0,0 1 0,0 0 0,0 0 0,-5 6 0,2 0 0,-1 0 0,1 0 0,0 0 0,1 1 0,0 0 0,0 0 0,1 1 0,-6 18 0,10-24 0,-1 1 0,1-1 0,1 0 0,-1 1 0,1-1 0,0 1 0,0-1 0,1 1 0,-1-1 0,1 1 0,0-1 0,1 0 0,-1 0 0,1 1 0,0-1 0,1 0 0,-1-1 0,1 1 0,0 0 0,0-1 0,0 1 0,1-1 0,7 7 0,-4-5 0,0-1 0,0 0 0,1 0 0,0-1 0,0 0 0,0 0 0,0-1 0,0 0 0,1-1 0,0 0 0,-1 0 0,1 0 0,17-1 0,46-3 14,-50 1-359,0 0 0,0 1 1,39 6-1,-40-1-6481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28:58.0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1 24575,'-1'0'0,"0"1"0,0-1 0,0 1 0,0-1 0,0 1 0,0-1 0,0 1 0,0 0 0,0-1 0,0 1 0,0 0 0,1 0 0,-1 0 0,0 0 0,0 0 0,1 0 0,-1 0 0,1 0 0,-1 0 0,1 0 0,-1 0 0,1 0 0,0 0 0,0 0 0,-1 1 0,1-1 0,0 2 0,-4 37 0,3-35 0,1 81 0,4 0 0,3-1 0,34 155 0,-14-144-1365,-18-72-5461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28:58.4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303 50 24575,'0'-4'0,"0"-6"0,-5-1 0,-4 2 0,-7 1 0,-3 3 0,-3 2 0,-3 6 0,0 2 0,-1 1 0,1 3 0,3 4 0,3 1 0,-1 1 0,-1 2 0,4 3 0,-1 2 0,4-2-8191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28:58.7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28 434 24575,'-11'-51'0,"-1"7"0,10 17 0,0 1 0,2-1 0,0 0 0,2 0 0,7-33 0,-8 53 0,1-1 0,0 1 0,0 0 0,0-1 0,1 1 0,0 0 0,1 1 0,-1-1 0,1 0 0,0 1 0,1 0 0,0 0 0,0 0 0,0 1 0,1 0 0,0 0 0,0 0 0,0 0 0,0 1 0,1 0 0,-1 1 0,1-1 0,8-2 0,-9 5-195,-1 0 0,1 0 0,-1 0 0,1 1 0,-1 0 0,10 1 0,6 2-6631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28:59.1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154 11 24575,'-8'0'0,"0"0"0,0 1 0,0 0 0,1 1 0,-1-1 0,0 1 0,1 1 0,0-1 0,-1 2 0,1-1 0,0 1 0,1 0 0,-1 0 0,1 0 0,-9 8 0,12-9 0,1 0 0,-1 0 0,0 1 0,1-1 0,0 1 0,0-1 0,0 1 0,0 0 0,1 0 0,-1 0 0,1 0 0,0 0 0,0 0 0,0 0 0,1 0 0,0 1 0,-1-1 0,2 0 0,-1 0 0,0 0 0,1 1 0,0-1 0,-1 0 0,2 0 0,-1 0 0,0 0 0,1 0 0,0-1 0,0 1 0,3 4 0,-4-6 0,0 1 0,1 0 0,-1-1 0,1 0 0,0 1 0,0-1 0,0 0 0,0 0 0,0 0 0,0 0 0,0 0 0,1 0 0,-1-1 0,1 1 0,-1-1 0,1 0 0,0 0 0,-1 0 0,1 0 0,0 0 0,0 0 0,0-1 0,0 1 0,0-1 0,5 0 0,-5-1 0,0 0 0,-1 0 0,0 0 0,1 0 0,-1 0 0,1 0 0,-1-1 0,0 1 0,0-1 0,0 1 0,0-1 0,0 0 0,0 0 0,0 0 0,-1 0 0,1 0 0,-1 0 0,1-1 0,-1 1 0,0-1 0,0 1 0,0 0 0,0-1 0,0 0 0,-1 1 0,1-1 0,-1 1 0,0-5 0,1-59 0,-2 54 0,1 0 0,0-1 0,0 1 0,5-20 0,-5 31 0,0 1 0,0-1 0,0 1 0,0-1 0,0 0 0,0 1 0,0-1 0,0 1 0,1-1 0,-1 0 0,0 1 0,0-1 0,1 1 0,-1-1 0,0 1 0,1-1 0,-1 1 0,1-1 0,-1 1 0,0-1 0,1 1 0,-1-1 0,1 1 0,0 0 0,-1-1 0,1 1 0,-1 0 0,1 0 0,-1-1 0,1 1 0,0 0 0,-1 0 0,1 0 0,1 0 0,16 15 0,9 33 0,-17-27-1365,-1-2-5461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28:59.4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1 170 24575,'2'4'0,"0"0"0,0 0 0,1 0 0,0 0 0,0-1 0,0 0 0,0 1 0,0-1 0,1 0 0,-1 0 0,7 3 0,-2 0 0,-6-3 0,0-1 0,0 0 0,0-1 0,1 1 0,-1 0 0,1 0 0,-1-1 0,1 0 0,-1 1 0,1-1 0,0 0 0,0-1 0,0 1 0,0 0 0,0-1 0,0 1 0,-1-1 0,1 0 0,0 0 0,0 0 0,0 0 0,0-1 0,5-1 0,-6 1 0,1-1 0,-1 0 0,1 0 0,-1 0 0,0 0 0,0 0 0,0-1 0,0 1 0,0-1 0,-1 1 0,1-1 0,-1 0 0,1 1 0,-1-1 0,0 0 0,0 0 0,0 0 0,-1 0 0,1 0 0,-1 0 0,1 0 0,-1-6 0,1-38-46,-1 34-142,0 1-1,1-1 1,0 0-1,1 0 1,0 0-1,7-18 1,0 9-6638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28:59.8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0 251 24575,'8'-2'0,"-1"0"0,0-1 0,0 0 0,0-1 0,0 1 0,-1-2 0,1 1 0,-1 0 0,6-7 0,-9 9 0,1-2 0,1-1 0,-1 1 0,0-1 0,0 0 0,0 0 0,0-1 0,-1 1 0,0-1 0,0 1 0,-1-1 0,0 0 0,0 0 0,0 0 0,1-13 0,-2 14 0,0 0 0,-1 0 0,1 0 0,-1 0 0,-1-1 0,1 1 0,-1 0 0,0 0 0,0 0 0,0 0 0,-1 0 0,0 0 0,0 1 0,0-1 0,0 0 0,-1 1 0,0 0 0,-6-9 0,8 12 0,0 0 0,1 0 0,-1 0 0,0 0 0,0 0 0,0 0 0,-1 1 0,1-1 0,0 0 0,0 0 0,0 1 0,0-1 0,-1 1 0,1-1 0,0 1 0,-1-1 0,1 1 0,0 0 0,-1 0 0,1 0 0,-1 0 0,1 0 0,0 0 0,-1 0 0,1 0 0,0 0 0,-1 0 0,1 1 0,0-1 0,-1 1 0,1-1 0,0 1 0,0-1 0,-1 1 0,1 0 0,0 0 0,0 0 0,0-1 0,0 1 0,0 0 0,0 0 0,0 0 0,0 1 0,1-1 0,-1 0 0,0 0 0,1 0 0,-1 1 0,0-1 0,1 0 0,-1 3 0,-3 4 0,1 1 0,0-1 0,0 1 0,1 0 0,0 0 0,-1 13 0,3-14-72,0 0 1,0 0-1,1 0 0,0-1 0,0 1 0,0 0 0,1 0 0,1-1 1,-1 1-1,1-1 0,1 0 0,-1 0 0,1 0 0,0 0 0,1-1 1,-1 1-1,1-1 0,12 10 0,-2-3-6754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29:00.1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44 342 24575,'1'0'0,"-1"-1"0,1 1 0,0 0 0,0 0 0,-1 0 0,1 0 0,0-1 0,0 1 0,-1 0 0,1-1 0,0 1 0,-1-1 0,1 1 0,0-1 0,-1 1 0,1-1 0,-1 1 0,1-1 0,-1 1 0,1-1 0,-1 0 0,1 1 0,-1-1 0,0 0 0,1 1 0,-1-1 0,0 0 0,1 0 0,-1 1 0,0-1 0,0 0 0,0 0 0,0 1 0,0-1 0,0 0 0,0 0 0,0 0 0,0 1 0,0-1 0,0 0 0,-1 0 0,1 1 0,0-1 0,0 0 0,-1 0 0,1 1 0,-1-1 0,1 0 0,-18-37 0,13 30 0,0 1 0,0-1 0,1 0 0,1 0 0,-1 0 0,1-1 0,1 0 0,-1 1 0,1-1 0,1 0 0,0 0 0,0 0 0,1-10 0,0 13 0,2-1 0,-1 1 0,0 0 0,1 0 0,0 0 0,1 0 0,-1 0 0,1 1 0,0-1 0,1 1 0,-1-1 0,1 1 0,0 0 0,0 1 0,1-1 0,-1 1 0,1 0 0,0 0 0,8-5 0,-5 4 0,1-1 0,1 1 0,-1 1 0,0 0 0,1 0 0,11-2 0,-20 6 0,0-1 0,1 1 0,-1 0 0,1 0 0,-1 0 0,1-1 0,-1 2 0,0-1 0,1 0 0,-1 0 0,1 0 0,-1 1 0,1-1 0,-1 0 0,0 1 0,1-1 0,-1 1 0,0 0 0,0 0 0,3 1 0,-3 0 0,0-1 0,-1 1 0,1 0 0,0 0 0,-1 0 0,1 0 0,-1 0 0,1 0 0,-1-1 0,0 1 0,0 0 0,0 0 0,0 0 0,0 0 0,0 0 0,-1 0 0,1 0 0,-1 0 0,1 0 0,-2 3 0,0 0 0,0 1 0,0 0 0,0 0 0,1 0 0,0 0 0,0 0 0,1 0 0,0 1 0,0-1 0,0 0 0,1 0 0,0 0 0,0 0 0,0 0 0,1 0 0,0 0 0,0 0 0,1-1 0,-1 1 0,1-1 0,1 1 0,-1-1 0,1 0 0,-1 0 0,1-1 0,1 1 0,6 5 0,-6-6-68,0 0 0,-1 1-1,1 0 1,-1 0 0,0 0 0,0 0-1,0 1 1,-1-1 0,0 1 0,0 0-1,0 0 1,-1 0 0,0 1 0,0-1-1,-1 1 1,1-1 0,-2 1-1,1-1 1,-1 12 0,-2 3-6758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29:00.5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1 332 24575,'1'-7'0,"1"1"0,0-1 0,0 1 0,0-1 0,1 1 0,0 0 0,0 0 0,1 0 0,0 0 0,0 0 0,0 1 0,9-8 0,16-27 0,-27 36 0,44-87 0,-42 84 0,-1-1 0,0 0 0,-1 0 0,0 0 0,0 0 0,-1 0 0,0-1 0,0 1 0,-1-14 0,0 21 0,0 1 0,0-1 0,0 1 0,0-1 0,0 1 0,0-1 0,0 0 0,0 1 0,0-1 0,0 1 0,0-1 0,-1 1 0,1-1 0,0 1 0,0-1 0,-1 1 0,1-1 0,0 1 0,-1-1 0,1 1 0,0-1 0,-1 1 0,1 0 0,-1-1 0,1 1 0,-1 0 0,1-1 0,-1 1 0,1 0 0,-1 0 0,1-1 0,-1 1 0,1 0 0,-1 0 0,1 0 0,-2 0 0,-17 13 0,-11 29 0,25-35 0,1 1 0,1 0 0,0 0 0,0 0 0,0 0 0,1 1 0,0-1 0,1 1 0,0-1 0,0 1 0,1 0 0,0-1 0,0 1 0,1 0 0,1-1 0,-1 1 0,1-1 0,0 1 0,1-1 0,0 0 0,1 0 0,-1 0 0,1-1 0,1 1 0,0-1 0,0 0 0,0 0 0,1 0 0,0-1 0,0 0 0,0 0 0,1-1 0,0 1 0,0-1 0,0-1 0,1 0 0,0 0 0,0 0 0,0-1 0,0 0 0,0-1 0,12 3 0,-2-2 17,1 0 0,-1-2 1,1 0-1,-1-1 0,1-1 0,27-5 0,-2-2-760,63-22 1,-69 17-6084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49:25.6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76 238 24575,'52'-6'0,"-43"4"0,0 0 0,0 1 0,0 0 0,0 1 0,13 0 0,-5 3 0,0 0 0,-1 1 0,1 1 0,-1 0 0,0 1 0,0 1 0,-1 1 0,0 0 0,0 1 0,-1 0 0,0 1 0,-1 1 0,0 0 0,0 1 0,-1 0 0,-1 1 0,0 0 0,-1 1 0,0 0 0,-1 1 0,-1 0 0,0 0 0,-1 1 0,-1 0 0,8 32 0,-13-43 0,0 0 0,0 0 0,0 1 0,-1-1 0,0 0 0,0 1 0,-1-1 0,0 0 0,1 0 0,-2 1 0,1-1 0,-1 0 0,1 0 0,-1 0 0,-1 0 0,1-1 0,-1 1 0,1-1 0,-2 1 0,1-1 0,0 0 0,-1 0 0,1 0 0,-1-1 0,0 1 0,-1-1 0,1 0 0,0 0 0,-1-1 0,0 1 0,-8 3 0,3-3 0,0 0 0,1 0 0,-1-1 0,0 0 0,0-1 0,-1 0 0,1-1 0,0 0 0,0 0 0,0-1 0,0-1 0,0 1 0,0-2 0,0 1 0,-16-8 0,7 0 0,0-1 0,1-1 0,0 0 0,1-2 0,1 0 0,0 0 0,1-2 0,0 0 0,1-1 0,1 0 0,1-1 0,0 0 0,-14-33 0,18 36 0,2 0 0,-1 0 0,2-1 0,0 0 0,1 0 0,1 0 0,0-1 0,1 1 0,1-1 0,0 0 0,2 1 0,0-1 0,0 1 0,2-1 0,0 1 0,1 0 0,0 0 0,9-21 0,-7 27-227,0 0-1,0 1 1,1-1-1,0 1 1,16-15-1,8-4-6598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29:01.2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22 395 24575,'-1'0'0,"0"-1"0,0 1 0,0-1 0,-1 1 0,1-1 0,0 0 0,0 1 0,0-1 0,0 0 0,0 0 0,0 0 0,0 0 0,0 0 0,0 0 0,1 0 0,-1 0 0,0 0 0,1 0 0,-1-1 0,1 1 0,-1 0 0,1 0 0,-1-1 0,1 1 0,0 0 0,0 0 0,-1-1 0,1 1 0,0 0 0,0-1 0,1 1 0,-1 0 0,0-2 0,6-46 0,3 29 0,1 0 0,0 0 0,2 2 0,0-1 0,1 2 0,0-1 0,2 2 0,0 0 0,1 1 0,0 0 0,1 1 0,1 1 0,0 1 0,1 0 0,0 2 0,1 0 0,0 1 0,0 1 0,1 1 0,0 1 0,37-6 0,-46 10 0,1 2 0,0 0 0,0 0 0,0 1 0,0 0 0,-1 2 0,1-1 0,-1 1 0,0 1 0,21 9 0,-16-4 0,1 0 0,-2 2 0,1 0 0,-1 1 0,-1 0 0,19 20 0,-6 0 0,-1 1 0,-1 1 0,-2 2 0,-2 0 0,32 70 0,-40-76 0,-2 0 0,-1 0 0,-2 2 0,-1-1 0,4 36 0,-10-56 0,0 0 0,0 1 0,1-1 0,5 12 0,-5-21-1365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29:01.5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12 171 24575,'1'0'0,"-1"0"0,0 1 0,-1-1 0,1 0 0,0 1 0,0-1 0,0 0 0,0 0 0,0 1 0,0-1 0,0 0 0,0 1 0,0-1 0,-1 0 0,1 0 0,0 1 0,0-1 0,0 0 0,-1 0 0,1 0 0,0 1 0,0-1 0,0 0 0,-1 0 0,1 0 0,0 0 0,-1 0 0,1 1 0,0-1 0,0 0 0,-1 0 0,1 0 0,0 0 0,-1 0 0,1 0 0,0 0 0,0 0 0,-1 0 0,1 0 0,0 0 0,-1 0 0,1 0 0,0 0 0,0 0 0,-1 0 0,1 0 0,0-1 0,-1 1 0,1 0 0,0 0 0,0 0 0,-1 0 0,1-1 0,0 1 0,0 0 0,0 0 0,-1-1 0,9 28 0,-2-19 0,0 0 0,1-1 0,0 0 0,0 0 0,1-1 0,-1 0 0,1 0 0,1 0 0,-1-1 0,1-1 0,0 1 0,0-2 0,0 1 0,1-1 0,-1 0 0,16 2 0,-18-4 0,1 0 0,-1-1 0,1 0 0,-1 0 0,1-1 0,-1 1 0,1-2 0,-1 1 0,1-1 0,-1 0 0,0 0 0,0-1 0,0 0 0,0-1 0,0 1 0,-1-1 0,0 0 0,1-1 0,-2 0 0,1 0 0,0 0 0,5-7 0,18-27-341,-2 0 0,-2-2-1,25-53 1,-39 73-6485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29:02.4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1 448 24575,'11'-8'0,"1"0"0,0 0 0,0 1 0,1 1 0,0 0 0,0 0 0,27-6 0,26-11 0,109-60 0,178-72 0,-276 128 0,0 2 0,2 4 0,1 4 0,0 3 0,112-6 0,-113 19 0,1 3 0,0 4 0,-1 3 0,-1 3 0,0 4 0,116 39 0,-98-19 0,-2 4 0,-1 4 0,152 100 0,142 130 0,-200-137 0,-163-117 31,-20-16-230,0 1-1,0-2 1,1 1-1,0 0 1,0-1-1,7 4 1,-2-4-6627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29:02.7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0 119 24575,'4'1'0,"-1"1"0,1-1 0,-1 1 0,1 0 0,-1-1 0,0 1 0,0 1 0,0-1 0,0 0 0,0 1 0,0 0 0,-1-1 0,4 6 0,14 12 0,6-2 0,1-1 0,50 25 0,-69-39 0,0 1 0,0-1 0,0 0 0,0-1 0,1 0 0,-1 0 0,1-1 0,0 0 0,-1 0 0,1-1 0,0 0 0,-1-1 0,1 0 0,0 0 0,9-3 0,-14 2 0,1-1 0,-1 1 0,0 0 0,0-1 0,0 0 0,-1 0 0,1 0 0,-1-1 0,0 1 0,1-1 0,-2 0 0,1 0 0,4-7 0,28-66 0,-15 29 0,21-20-1365,-29 47-5461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29:03.7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98 24575,'-1'-1'0,"1"0"0,0 0 0,0 1 0,0-1 0,0 0 0,0 0 0,0 1 0,0-1 0,0 0 0,0 0 0,0 1 0,0-1 0,0 0 0,1 0 0,-1 1 0,0-1 0,1 0 0,-1 1 0,0-1 0,1 0 0,-1 1 0,1-1 0,-1 0 0,1 1 0,0-1 0,11 12 0,13 37 0,-24-44 0,56 104 0,-50-96 0,1 0 0,1 0 0,0-1 0,0 0 0,1 0 0,15 11 0,-24-20 0,0-1 0,1 0 0,-1 0 0,0 0 0,1 0 0,-1 0 0,1 0 0,0-1 0,-1 1 0,1 0 0,-1-1 0,1 1 0,0-1 0,0 1 0,-1-1 0,1 0 0,0 0 0,0 0 0,-1 0 0,1 0 0,0 0 0,0-1 0,-1 1 0,1 0 0,0-1 0,-1 1 0,1-1 0,0 0 0,-1 0 0,1 0 0,-1 1 0,1-1 0,-1-1 0,0 1 0,1 0 0,-1 0 0,0 0 0,0-1 0,1 1 0,-1 0 0,-1-1 0,1 1 0,0-1 0,1-2 0,4-9 0,-1 0 0,0 0 0,-1-1 0,4-21 0,-4 18 0,3-12-120,0-3-191,1 2 0,1-1-1,23-48 1,-21 57-6515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29:04.1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90 276 24575,'4'4'0,"1"6"0,1 5 0,-2 5 0,-1 2 0,-1 2 0,-1 2 0,-1-1 0,0 1 0,0 0 0,0-1 0,-1-4-8191</inkml:trace>
  <inkml:trace contextRef="#ctx0" brushRef="#br0" timeOffset="1">16 104 24575,'0'-5'0,"0"-4"0,0-6 0,0-5 0,-4 2 0,-2-1 0,1 8 0,5 4 0,2 9 0,6 4 0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29:04.4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71 1 24575,'-2'1'0,"0"-1"0,0 1 0,0 0 0,0 0 0,0 1 0,0-1 0,1 0 0,-1 1 0,0-1 0,1 1 0,-1-1 0,1 1 0,-1 0 0,1 0 0,-2 2 0,-20 32 0,22-34 0,-1 1 0,-1 1 0,1 0 0,0 0 0,1 0 0,-1 1 0,1-1 0,0 0 0,0 1 0,0-1 0,0 0 0,1 1 0,0-1 0,0 1 0,0-1 0,0 1 0,1-1 0,0 1 0,0-1 0,0 0 0,0 1 0,1-1 0,-1 0 0,4 5 0,4 5 0,0-1 0,1 0 0,1-1 0,0 0 0,14 11 0,25 30 0,-47-49-80,-1 0 0,1 1-1,-1-1 1,-1 0 0,1 1-1,0 0 1,-1 0 0,0-1-1,0 1 1,-1 0 0,1 0 0,-1 0-1,0 0 1,0 0 0,-1-1-1,-1 7 1,0 10-6746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29:04.7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1 405 24575,'4'-8'0,"6"-3"0,1 4 0,-2 9 0,-1 7 0,-3 6 0,-3 6 0,0 2 0,2 3 0,2 0 0,-1 0 0,-2-4-8191</inkml:trace>
  <inkml:trace contextRef="#ctx0" brushRef="#br0" timeOffset="1">74 35 24575,'0'-4'0,"0"-6"0,5-1 0,0 2-8191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29:05.1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 0 24575,'-8'43'0,"6"-38"0,0 1 0,1 0 0,-1 0 0,1-1 0,1 1 0,-1 0 0,1 7 0,3 22 24,2-1 0,2 0 0,0 0 0,16 40 0,-16-57-173,0 0 1,1 0-1,1 0 1,1-1-1,0 0 1,1-1-1,1-1 1,0 1-1,21 17 1,-12-14-6678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29:05.4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627 50 24575,'-4'-5'0,"0"1"0,0 0 0,-1 0 0,1 0 0,-1 1 0,0-1 0,0 1 0,0 0 0,0 1 0,-1-1 0,1 1 0,-1 0 0,1 0 0,-1 1 0,0 0 0,1 0 0,-7-1 0,-24 3 0,1 1 0,0 2 0,0 1 0,0 2 0,-51 16 0,77-20 0,-201 59-1365,162-46-5461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49:26.3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135 49 24575,'7'-5'0,"0"0"0,0 0 0,0 0 0,0 1 0,1 0 0,-1 0 0,1 1 0,0 0 0,0 0 0,0 1 0,1 0 0,-1 1 0,1 0 0,-1 0 0,1 0 0,-1 1 0,1 1 0,-1-1 0,1 1 0,-1 1 0,0 0 0,1 0 0,12 5 0,-5-1 0,-1 0 0,1 1 0,-1 0 0,-1 1 0,0 1 0,0 0 0,0 1 0,-1 0 0,-1 2 0,0-1 0,12 16 0,-13-13 0,-2 0 0,0 1 0,-1 1 0,0-1 0,-1 1 0,-1 1 0,-1-1 0,0 1 0,-1 0 0,-1 0 0,0 0 0,-1 1 0,-1-1 0,-2 26 0,0-32 0,0-1 0,-1 1 0,0 0 0,-1-1 0,0 1 0,0-1 0,-1 0 0,-1 0 0,0 0 0,0-1 0,-1 0 0,0 0 0,0 0 0,-1-1 0,0 0 0,-1 0 0,0 0 0,0-1 0,0 0 0,-1-1 0,0 0 0,-1-1 0,1 1 0,-12 3 0,10-5 0,-1 1 0,0-2 0,0 0 0,0 0 0,0-2 0,0 1 0,-1-1 0,1-1 0,0 0 0,-1-1 0,1 0 0,0-1 0,0 0 0,-20-7 0,18 4 0,0-1 0,0-1 0,0 0 0,1-1 0,0-1 0,1 1 0,0-2 0,0 0 0,1 0 0,0-1 0,-9-13 0,11 12 0,0 1 0,1-2 0,0 1 0,1-1 0,0 0 0,1 0 0,0-1 0,1 0 0,1 0 0,0-1 0,1 1 0,1-1 0,0 1 0,1-1 0,0 0 0,2 1 0,-1-1 0,2 0 0,0 1 0,1-1 0,0 1 0,1-1 0,0 1 0,2 1 0,10-23 0,4 6-1365,-1 4-5461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29:07.0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24575,'6'2'0,"0"0"0,0 0 0,0 0 0,-1 1 0,1 0 0,-1 0 0,1 0 0,-1 1 0,0-1 0,7 8 0,6 3 0,67 45 0,112 58 0,-153-95 0,1-2 0,1-2 0,0-3 0,87 19 0,-25-18 0,0-6 0,0-4 0,0-4 0,1-6 0,-1-4 0,-1-5 0,207-52 0,-256 47 0,0-2 0,92-47 0,100-73 0,-245 136 0,19-9-1365,-4 3-5461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29:08.0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71 304 24575,'1'0'0,"-1"0"0,1-1 0,0 1 0,-1 0 0,1 0 0,-1-1 0,1 1 0,-1 0 0,1-1 0,-1 1 0,1 0 0,-1-1 0,1 1 0,-1-1 0,1 1 0,-1-1 0,1 1 0,-1-1 0,0 1 0,1-1 0,-1 1 0,0-1 0,0 0 0,1 1 0,-1-1 0,0 1 0,0-1 0,0 0 0,0 1 0,0-1 0,0 0 0,0 1 0,0-1 0,0 1 0,0-1 0,0 0 0,0 1 0,0-1 0,-1 0 0,1 1 0,0-1 0,0 1 0,-1-1 0,0 0 0,-13-35 0,12 31 0,-9-21 0,1 6 0,0-2 0,2 1 0,1-1 0,1 0 0,-5-28 0,11 48 0,0 0 0,0 0 0,0 0 0,0 0 0,1 0 0,-1-1 0,0 1 0,1 0 0,0 0 0,0 0 0,-1 0 0,1 0 0,0 1 0,0-1 0,1 0 0,-1 0 0,0 0 0,1 1 0,-1-1 0,1 1 0,-1-1 0,1 1 0,-1 0 0,1 0 0,0-1 0,0 1 0,0 0 0,0 1 0,0-1 0,0 0 0,0 0 0,0 1 0,0-1 0,0 1 0,0 0 0,3 0 0,11-2 0,0 1 0,0 1 0,30 3 0,-21-2 0,-11 0 0,37 1 0,83 13 0,-85-8-1365,-28-5-5461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29:10.2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 24575,'1'-7'0,"2"10"0,4 26 0,5 46 0,2 57 0,58 250 0,-60-341-682,21 46-1,-24-65-6143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29:10.5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369 47 24575,'0'-2'0,"0"0"0,0 0 0,0 1 0,0-1 0,0 0 0,0 0 0,-1 1 0,1-1 0,-1 0 0,1 1 0,-1-1 0,0 0 0,0 1 0,0-1 0,1 1 0,-1-1 0,-1 1 0,1-1 0,0 1 0,0 0 0,0 0 0,-1-1 0,1 1 0,-1 0 0,-1-1 0,-1 1 0,0 0 0,1 0 0,-1 0 0,0 0 0,1 1 0,-1-1 0,0 1 0,0 0 0,1 0 0,-1 1 0,-5 0 0,-8 3 0,0 1 0,0 0 0,1 1 0,-18 9 0,3 0-273,1 2 0,1 1 0,0 1 0,-28 24 0,37-25-6553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29:10.9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0 250 24575,'10'6'0,"-1"2"0,0-1 0,-1 1 0,0 0 0,0 1 0,0 0 0,-1 0 0,-1 1 0,0-1 0,0 1 0,-1 1 0,0-1 0,6 21 0,-10-29 0,0-1 0,-1 1 0,1 0 0,-1-1 0,0 1 0,0 0 0,1-1 0,-1 1 0,0 0 0,0-1 0,-1 1 0,1 0 0,0-1 0,0 1 0,-1 0 0,1-1 0,-1 1 0,0 0 0,1-1 0,-2 2 0,1-2 0,0-1 0,1 0 0,-1 1 0,0-1 0,0 0 0,0 1 0,1-1 0,-1 0 0,0 0 0,0 0 0,0 0 0,0 1 0,0-1 0,1-1 0,-1 1 0,0 0 0,0 0 0,0 0 0,0 0 0,0-1 0,1 1 0,-1 0 0,0-1 0,0 1 0,0 0 0,1-1 0,-1 1 0,0-1 0,1 1 0,-1-1 0,0 0 0,1 1 0,-1-1 0,1 0 0,-1 1 0,1-1 0,-1 0 0,1 0 0,-1-1 0,-8-9 0,1-1 0,0 0 0,1-1 0,1 0 0,0 0 0,0 0 0,2-1 0,-1 0 0,2 0 0,0 0 0,0 0 0,2-1 0,0 1 0,0-1 0,1 1 0,3-20 0,-2 25 0,1-1 0,0 1 0,0 0 0,1 0 0,0 1 0,1-1 0,0 1 0,0-1 0,1 1 0,0 0 0,9-11 0,-8 14 0,-1 0 0,1 0 0,-1 0 0,1 1 0,1-1 0,-1 2 0,1-1 0,-1 1 0,1 0 0,0 0 0,0 1 0,0 0 0,0 0 0,1 1 0,-1-1 0,8 1 0,8 0-1365,-3 1-5461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29:11.2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164 37 24575,'-7'0'0,"-1"1"0,1 1 0,-1-1 0,1 1 0,0 0 0,0 1 0,-1 0 0,2 0 0,-1 1 0,0-1 0,1 1 0,-1 1 0,1-1 0,1 1 0,-1 0 0,0 1 0,1-1 0,0 1 0,1 0 0,-1 0 0,1 1 0,0-1 0,1 1 0,0 0 0,0 0 0,0 0 0,1 0 0,0 1 0,0-1 0,1 1 0,0-1 0,0 1 0,0-1 0,1 1 0,1 0 0,-1-1 0,1 1 0,1-1 0,-1 1 0,1-1 0,0 0 0,1 1 0,0-1 0,6 11 0,-9-18 0,1 1 0,-1 0 0,0 0 0,1 0 0,-1 0 0,1-1 0,-1 1 0,1 0 0,0 0 0,-1-1 0,1 1 0,0-1 0,0 1 0,-1 0 0,1-1 0,0 1 0,0-1 0,0 0 0,-1 1 0,1-1 0,0 0 0,0 1 0,0-1 0,0 0 0,0 0 0,0 0 0,0 0 0,0 0 0,0 0 0,1 0 0,0-1 0,0 0 0,-1 0 0,1-1 0,-1 1 0,1 0 0,-1-1 0,1 1 0,-1-1 0,0 1 0,0-1 0,1 0 0,-1 1 0,1-4 0,23-63 0,-24 65 0,3-19 0,0 1 0,2-42 0,-5 42 0,1 0 0,7-33 0,-9 53 0,0 0 0,0 1 0,0-1 0,0 1 0,0-1 0,0 0 0,0 1 0,0-1 0,0 0 0,0 1 0,0-1 0,1 1 0,-1-1 0,0 1 0,1-1 0,-1 1 0,0-1 0,1 1 0,-1-1 0,0 1 0,1-1 0,-1 1 0,1-1 0,-1 1 0,1 0 0,-1-1 0,1 1 0,-1 0 0,1-1 0,-1 1 0,1 0 0,-1 0 0,1 0 0,0-1 0,-1 1 0,1 0 0,-1 0 0,1 0 0,0 0 0,-1 0 0,1 0 0,-1 0 0,1 0 0,0 0 0,-1 0 0,1 1 0,-1-1 0,1 0 0,0 0 0,-1 1 0,1-1 0,-1 0 0,1 1 0,-1-1 0,1 0 0,-1 1 0,1-1 0,-1 1 0,0-1 0,1 0 0,-1 1 0,1-1 0,-1 1 0,0 0 0,0-1 0,1 1 0,-1-1 0,0 1 0,1 0 0,22 43 0,-22-43 0,95 228-1365,-87-207-5461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29:11.6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73 24575,'0'0'0,"0"0"0,0 0 0,0 0 0,0 0 0,0 0 0,0 0 0,0 0 0,0-1 0,0 1 0,0 0 0,0 0 0,0 0 0,0 0 0,0 0 0,0 0 0,0-1 0,0 1 0,0 0 0,0 0 0,0 0 0,1 0 0,-1 0 0,0 0 0,0 0 0,0 0 0,0-1 0,0 1 0,0 0 0,0 0 0,0 0 0,0 0 0,0 0 0,0 0 0,1 0 0,-1 0 0,0 0 0,0 0 0,0 0 0,0 0 0,0 0 0,0 0 0,0 0 0,1 0 0,-1 0 0,0 0 0,0 0 0,0 0 0,0 0 0,0 0 0,0 0 0,1 0 0,-1 0 0,0 0 0,0 0 0,0 0 0,0 0 0,0 0 0,0 0 0,0 0 0,0 0 0,1 0 0,8 9 0,7 12 0,15 22 0,36 42 0,-54-71 0,0-1 0,0 0 0,2-1 0,-1 0 0,1-1 0,27 14 0,-40-23 0,0-1 0,0 0 0,0 0 0,0 0 0,0-1 0,0 1 0,0 0 0,0-1 0,0 1 0,0-1 0,1 0 0,-1 0 0,0 0 0,0 0 0,0 0 0,0 0 0,0 0 0,1-1 0,-1 1 0,0-1 0,0 1 0,2-2 0,-2 0 0,0 1 0,-1-1 0,1 0 0,-1 0 0,1 1 0,-1-1 0,0 0 0,0 0 0,0 0 0,0-1 0,0 1 0,0 0 0,-1 0 0,1 0 0,-1-1 0,1 1 0,-1-3 0,1-10 0,-1 0 0,0 0 0,-1-1 0,-6-27 0,-39-125-1365,38 147-5461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29:12.3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1 219 24575,'12'0'0,"19"0"0,1 0 0,-1-2 0,0-2 0,37-8 0,-61 10 0,1-1 0,0 0 0,-1 0 0,1 0 0,-1-1 0,0 0 0,0-1 0,-1 0 0,9-6 0,-12 7 0,1 0 0,-1 0 0,1-1 0,-1 1 0,0-1 0,-1 0 0,1 0 0,-1 0 0,0 0 0,0 0 0,-1 0 0,1 0 0,-1-1 0,-1 1 0,2-7 0,-2 9 0,0 0 0,1 1 0,-1-1 0,0 0 0,-1 1 0,1-1 0,0 0 0,-1 0 0,1 1 0,-1-1 0,0 1 0,0-1 0,0 1 0,0-1 0,0 1 0,-1-1 0,1 1 0,-1 0 0,1 0 0,-1 0 0,0 0 0,0 0 0,0 0 0,0 0 0,0 1 0,0-1 0,-1 1 0,1-1 0,-1 1 0,1 0 0,0 0 0,-1 0 0,0 0 0,1 1 0,-1-1 0,0 1 0,1-1 0,-1 1 0,0 0 0,1 0 0,-1 0 0,0 1 0,1-1 0,-1 0 0,0 1 0,1 0 0,-1 0 0,0 0 0,1 0 0,0 0 0,-1 0 0,1 0 0,0 1 0,-1-1 0,1 1 0,0 0 0,0 0 0,-2 2 0,0 1 0,0 1 0,0-1 0,1 1 0,-1 0 0,1 0 0,0 0 0,1 0 0,0 0 0,0 0 0,0 1 0,1-1 0,0 1 0,0 0 0,0-1 0,1 1 0,0 0 0,0-1 0,1 1 0,0 0 0,0-1 0,1 1 0,-1-1 0,1 0 0,1 1 0,-1-1 0,5 6 0,-1 1 0,0-1 0,1 0 0,0-1 0,1 0 0,0 0 0,1 0 0,0-1 0,1-1 0,0 0 0,1 0 0,0 0 0,13 6 0,-22-13 0,0-1 0,1 1 0,-1-1 0,1 0 0,-1 0 0,1 0 0,-1-1 0,1 1 0,0-1 0,-1 1 0,1-1 0,0 0 0,-1 0 0,1 0 0,0 0 0,0 0 0,-1-1 0,5 0 0,-6 0 0,0 0 0,1 0 0,-1-1 0,0 1 0,0 0 0,0 0 0,0-1 0,0 1 0,0-1 0,0 1 0,-1-1 0,1 1 0,0-1 0,-1 1 0,1-1 0,-1 1 0,1-1 0,-1 0 0,0 1 0,0-1 0,0 0 0,0 1 0,0-1 0,0 0 0,0 0 0,-1 1 0,1-1 0,-1 1 0,1-1 0,-1 0 0,0-1 0,-15-46 0,12 38 0,0-1 0,0 0 0,1 0 0,1 0 0,-2-17 0,4 25 0,1-1 0,-1 1 0,1 0 0,0-1 0,0 1 0,0 0 0,0 0 0,1 0 0,-1 0 0,1 0 0,0 0 0,1 0 0,-1 1 0,1-1 0,-1 1 0,1 0 0,0-1 0,0 1 0,6-4 0,2-1 0,-1 1 0,1 1 0,1 0 0,-1 0 0,16-4 0,-20 7 0,-1 1 0,1 0 0,0 0 0,-1 1 0,1-1 0,0 2 0,0-1 0,0 1 0,0 0 0,0 0 0,7 2 0,-12-1 0,0 0 0,0 0 0,0 0 0,0 0 0,0 0 0,-1 0 0,1 1 0,0-1 0,-1 1 0,1-1 0,-1 1 0,0-1 0,0 1 0,1 0 0,-1 0 0,0-1 0,0 1 0,0 0 0,-1 0 0,1 0 0,0 0 0,0 3 0,6 56 0,-3-19 0,-1-33 0,1 0 0,0 0 0,0 0 0,1 0 0,0-1 0,0 0 0,7 8 0,-7-10 0,0 0 0,-1 0 0,1 0 0,-2 1 0,1-1 0,-1 1 0,0 0 0,0 0 0,-1 1 0,0-1 0,0 0 0,1 11 0,-7 30-1365,-1-26-5461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29:12.6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0 346 24575,'8'-5'0,"0"0"0,-1 0 0,0-1 0,0 0 0,0 0 0,-1-1 0,0 1 0,0-1 0,6-11 0,41-73 0,-49 82 0,3-2 0,-1 0 0,-1 0 0,0 0 0,0-1 0,-1 0 0,-1 0 0,0 0 0,0 0 0,-1 0 0,-1-1 0,0 1 0,-1-13 0,0 24 0,0 1 0,0 0 0,0 0 0,0-1 0,0 1 0,0 0 0,0-1 0,0 1 0,0 0 0,0 0 0,0-1 0,0 1 0,0 0 0,0-1 0,0 1 0,-1 0 0,1 0 0,0-1 0,0 1 0,0 0 0,0 0 0,0-1 0,-1 1 0,1 0 0,0 0 0,0 0 0,-1-1 0,1 1 0,0 0 0,0 0 0,0 0 0,-1 0 0,1 0 0,0-1 0,-1 1 0,1 0 0,0 0 0,0 0 0,-1 0 0,1 0 0,0 0 0,-1 0 0,1 0 0,-11 12 0,-5 21 0,12-23 0,1 0 0,1 0 0,0 0 0,0 1 0,1-1 0,0 1 0,1-1 0,0 1 0,0-1 0,1 1 0,1-1 0,0 1 0,0-1 0,1 0 0,1 0 0,-1 0 0,7 10 0,-7-14 0,1 0 0,0 0 0,0 0 0,1 0 0,0-1 0,0 0 0,0 0 0,0 0 0,1-1 0,0 0 0,0 0 0,0 0 0,0-1 0,1 1 0,-1-2 0,1 1 0,0-1 0,0 0 0,0 0 0,0-1 0,0 0 0,0 0 0,0-1 0,1 0 0,12-1 0,-9-1 0,-1 0 0,1-1 0,-1-1 0,0 1 0,0-2 0,0 1 0,0-1 0,-1-1 0,0 0 0,13-10 0,-9 6 0,-1-1 0,1-1 0,-2 0 0,1-1 0,-2 0 0,10-15 0,-4-2-1365,-4 2-5461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29:13.7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1 649 24575,'1'-12'0,"0"0"0,1 0 0,0 0 0,1 0 0,1 1 0,0-1 0,0 1 0,1 0 0,0 0 0,1 1 0,11-16 0,11-11 0,52-55 0,-57 67 0,17-19 0,2 2 0,1 1 0,3 3 0,95-64 0,-122 91 0,0 1 0,0 1 0,1 0 0,1 1 0,-1 2 0,1 0 0,0 1 0,1 1 0,-1 0 0,1 2 0,0 1 0,-1 1 0,1 0 0,0 2 0,-1 1 0,40 9 0,-36-5 0,-1 1 0,0 1 0,0 1 0,-1 1 0,0 1 0,-1 1 0,0 1 0,-1 1 0,-1 1 0,0 0 0,-2 2 0,1 0 0,-2 1 0,-1 1 0,0 1 0,-2 0 0,23 43 0,-27-44-1365,-1-5-5461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49:27.9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582 8 24575,'16'-5'0,"-2"2"0,-23 20 0,-150 169 0,-80 159 0,193-270 0,3 3 0,-56 143 0,89-190-1365,4-7-5461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29:14.0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15 122 24575,'-9'-1'0,"4"1"0,12 12 0,10 10 0,0-1 0,29 26 0,-37-39 0,-1 0 0,1-1 0,1 0 0,-1-1 0,1 0 0,0 0 0,1-1 0,15 5 0,-24-9 0,1 0 0,0-1 0,-1 0 0,1 1 0,-1-1 0,1 0 0,0 0 0,-1 0 0,1-1 0,0 1 0,-1-1 0,1 0 0,-1 1 0,1-1 0,-1 0 0,0 0 0,1-1 0,-1 1 0,0 0 0,0-1 0,0 1 0,0-1 0,0 0 0,0 0 0,0 0 0,0 0 0,-1 0 0,1 0 0,-1 0 0,1 0 0,0-3 0,5-10 0,-1 1 0,0-2 0,-2 1 0,5-20 0,5-14 0,24-20-242,-29 53-881,5-7-5703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29:14.8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1 222 24575,'17'-2'0,"1"0"0,-1-2 0,0 0 0,0-1 0,0-1 0,-1 0 0,18-11 0,32-10 0,43-11 0,1 4 0,176-30 0,-247 58 0,1 2 0,0 2 0,-1 2 0,1 1 0,0 2 0,-1 2 0,0 1 0,0 2 0,0 2 0,-1 2 0,42 18 0,-39-10 0,-1 1 0,-1 2 0,-1 2 0,-1 1 0,37 34 0,-53-40 0,0 1 0,-2 0 0,0 1 0,-1 2 0,-2-1 0,0 2 0,-2 0 0,0 1 0,9 28 0,0 48-1365,-17-86-5461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29:15.1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9 24575,'0'0'0,"0"0"0,0 0 0,0-1 0,0 1 0,0 0 0,0 0 0,0 0 0,0-1 0,0 1 0,1 0 0,-1 0 0,0-1 0,0 1 0,0 0 0,0 0 0,0-1 0,-1 1 0,1 0 0,0 0 0,0 0 0,0-1 0,0 1 0,0 0 0,0 0 0,0 0 0,0-1 0,0 1 0,-1 0 0,1 0 0,0 0 0,0-1 0,0 1 0,0 0 0,-1 0 0,1 0 0,0 0 0,0 0 0,0-1 0,-1 1 0,1 0 0,0 0 0,0 0 0,0 0 0,-1 0 0,1 0 0,0 0 0,0 0 0,-1 0 0,1 0 0,0 0 0,0 0 0,-1 0 0,1 0 0,0 1 0,-1-1 0,1 1 0,0-1 0,-1 1 0,1 0 0,0-1 0,0 1 0,-1 0 0,1 0 0,0-1 0,0 1 0,0 0 0,0-1 0,0 1 0,0 0 0,0 0 0,0-1 0,1 1 0,-1 0 0,0-1 0,0 1 0,0 0 0,1 0 0,7 18 0,0 0 0,1-1 0,1 0 0,0-1 0,2 0 0,0-1 0,0 0 0,2-1 0,0 0 0,1-1 0,0-1 0,1 0 0,0-1 0,23 12 0,-36-22 0,1 0 0,1 0 0,-1-1 0,0 1 0,0-1 0,1 0 0,-1 0 0,0-1 0,1 1 0,-1-1 0,1 0 0,-1 0 0,1 0 0,-1-1 0,1 0 0,-1 1 0,0-2 0,1 1 0,-1 0 0,0-1 0,7-4 0,1-2 0,0 0 0,-1-2 0,0 1 0,-1-2 0,13-14 0,30-28 0,93-54-1365,-120 87-5461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29:16.0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77 24575,'1'17'0,"1"-1"0,0 0 0,1 1 0,1-1 0,1 0 0,6 16 0,-6-21 0,0 1 0,0-1 0,1 0 0,1 0 0,-1 0 0,2-1 0,0 0 0,0-1 0,16 14 0,-22-20 0,1-1 0,0 0 0,0 0 0,0 0 0,0 0 0,1-1 0,-1 1 0,0-1 0,1 0 0,-1 0 0,1 0 0,-1 0 0,1-1 0,-1 1 0,1-1 0,0 0 0,-1 0 0,1 0 0,0-1 0,-1 1 0,1-1 0,-1 0 0,1 0 0,-1 0 0,0-1 0,1 1 0,-1-1 0,0 1 0,0-1 0,0 0 0,0-1 0,0 1 0,0 0 0,-1-1 0,1 1 0,-1-1 0,3-3 0,9-13 0,0 0 0,-1-1 0,-1 0 0,14-34 0,-15 32 0,3-6-341,1 1 0,1 0-1,26-32 1,-28 42-6485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29:16.3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86 274 24575,'0'4'0,"4"6"0,2 5 0,-1 4 0,-1 4 0,0 1 0,-3 1 0,0 1 0,0 0 0,-1-1 0,0-3-8191</inkml:trace>
  <inkml:trace contextRef="#ctx0" brushRef="#br0" timeOffset="1">37 151 24575,'0'-13'0,"-4"-4"0,-2-3 0,1-2 0,0-3 0,-2 4 0,0 2 0,5 7 0,7 10 0,7 6 0,1 2-8191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29:16.7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98 0 24575,'-5'5'0,"-8"6"0,1 2 0,1 0 0,0 0 0,0 1 0,-12 22 0,21-32 0,0 0 0,1 0 0,-1 0 0,1 0 0,0 0 0,0 1 0,0-1 0,1 0 0,-1 0 0,1 1 0,0-1 0,1 0 0,-1 1 0,1-1 0,-1 0 0,1 0 0,1 1 0,-1-1 0,0 0 0,1 0 0,0 0 0,0-1 0,0 1 0,1 0 0,-1-1 0,1 1 0,4 4 0,2 0 0,0 0 0,0 0 0,1-1 0,13 8 0,-14-10 0,-1 0 0,0 1 0,0 0 0,0 0 0,11 13 0,-16-16 0,-1 0 0,0 0 0,-1 1 0,1-1 0,-1 0 0,1 1 0,-1-1 0,0 1 0,0-1 0,-1 1 0,1-1 0,-1 1 0,1-1 0,-1 1 0,0 0 0,-1-1 0,1 1 0,0 0 0,-1-1 0,-1 5 0,-6 16-1365,-2-3-5461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29:17.1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24575,'0'5'0,"0"4"0,0 6 0,0 5 0,0 2 0,0 2 0,0 2 0,4-1 0,2 1 0,-1-4-8191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29:17.4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11 173 24575,'-4'-8'0,"-2"-8"0,5-4 0,7 0 0,6 5 0,5 4 0,0 4-8191</inkml:trace>
  <inkml:trace contextRef="#ctx0" brushRef="#br0" timeOffset="1">257 1 24575,'-10'162'0,"4"-117"0,3 0 0,1 1 0,8 66 0,-2-69-89,-3-27-70,1-1-1,0 1 1,0-1-1,2 0 1,0 0-1,1 0 0,7 16 1,-2-16-6667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29:17.7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419 44 24575,'-4'-5'0,"-1"-4"0,-5-2 0,-4 1 0,-4 3 0,-3 6 0,-2 3 0,-2 2 0,-1 4 0,1 1 0,-5 3 0,-1 4 0,-4-1 0,-4 1 0,1 2 0,-3-2 0,7-4-8191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29:18.2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1266 19 24575,'32'0'0,"-26"0"0,-22 0 0,-399-15 0,329 11 0,-165 14 0,204-5 0,1 2 0,0 3 0,0 1 0,2 3 0,-52 22 0,75-25 0,0 1 0,1 1 0,-24 20 0,23-17 0,0 0 0,-26 13 0,31-26-1365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49:14.2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716 12 24575,'1'-1'0,"-1"0"0,1 0 0,0 0 0,0 1 0,-1-1 0,1 0 0,0 0 0,0 1 0,0-1 0,0 1 0,0-1 0,0 1 0,0-1 0,0 1 0,0-1 0,0 1 0,0 0 0,1 0 0,-1-1 0,0 1 0,0 0 0,0 0 0,0 0 0,0 0 0,0 0 0,1 1 0,-1-1 0,0 0 0,0 0 0,0 1 0,2 0 0,-2 0 0,0 0 0,0 0 0,-1 0 0,1 0 0,0 0 0,0 1 0,-1-1 0,1 0 0,-1 0 0,1 1 0,-1-1 0,1 0 0,-1 1 0,0-1 0,0 0 0,0 1 0,1-1 0,-1 0 0,-1 1 0,1-1 0,0 0 0,0 1 0,0-1 0,-1 1 0,1-1 0,-1 2 0,-7 16 0,0 0 0,0-1 0,-2 1 0,0-2 0,-19 24 0,-71 78 0,-367 422 0,445-513 0,1 2 0,1-1 0,-27 59 0,46-86-30,0 0 0,0 0-1,0-1 1,1 1 0,-1 0-1,1 0 1,-1 0 0,1 0-1,-1 0 1,1 0 0,0 0-1,0 0 1,0 0 0,0 0-1,1 0 1,-1-1-1,0 1 1,1 0 0,0 0-1,-1 0 1,1 0 0,0 0-1,0-1 1,0 1 0,0 0-1,0-1 1,0 1 0,0-1-1,1 1 1,-1-1 0,0 0-1,1 1 1,-1-1 0,1 0-1,0 0 1,-1 0 0,1 0-1,0 0 1,0 0 0,0-1-1,-1 1 1,1-1 0,0 1-1,4 0 1,16 2-6796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49:28.3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 24575,'3'-3'0,"3"11"0,4 14 0,20 55 0,3-2 0,3-1 0,59 90 0,-75-130 0,19 25 44,3-2 0,49 53 0,59 79-1541,-134-163-5329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29:18.6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172 29 24575,'0'-1'0,"0"0"0,0-1 0,1 1 0,-1 0 0,0 0 0,-1 0 0,1-1 0,0 1 0,0 0 0,0 0 0,-1 0 0,1 0 0,0 0 0,-1-1 0,1 1 0,-1 0 0,0 0 0,1 0 0,-1 0 0,0 0 0,0 1 0,1-1 0,-1 0 0,-1-1 0,1 2 0,-1 0 0,1 0 0,0 0 0,0 0 0,0 0 0,-1 0 0,1 0 0,0 0 0,0 0 0,0 1 0,0-1 0,-1 0 0,1 1 0,0-1 0,0 1 0,0 0 0,0-1 0,0 1 0,-1 1 0,-4 3 0,-1 0 0,1 0 0,0 1 0,1 0 0,-9 13 0,-4 11 0,-26 58 0,38-73 0,0-1 0,2 1 0,-1 1 0,2-1 0,0 0 0,-1 23 0,4-34 0,1-1 0,-1 0 0,1 0 0,0 0 0,0 0 0,0 0 0,0 0 0,1 0 0,-1 0 0,1 0 0,0-1 0,0 1 0,0-1 0,0 1 0,0-1 0,0 0 0,1 1 0,-1-1 0,1-1 0,-1 1 0,1 0 0,0 0 0,0-1 0,0 0 0,0 0 0,4 2 0,12 3 0,-1 0 0,1-2 0,24 3 0,-26-4 0,47 6-45,-37-6-285,0 2 0,0 0 0,42 14 0,-54-12-6496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30:11.4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507 122 24575,'-1'0'0,"1"0"0,-1 1 0,0-1 0,1 0 0,-1 0 0,1 0 0,-1 0 0,1 0 0,-1 0 0,1 0 0,-1 0 0,0 0 0,1 0 0,-1 0 0,1 0 0,-1 0 0,1 0 0,-1 0 0,1 0 0,-1-1 0,1 1 0,-1 0 0,1 0 0,-1-1 0,1 1 0,-1 0 0,1-1 0,-1 1 0,1-1 0,0 1 0,-1 0 0,1-1 0,0 1 0,-1-1 0,1 1 0,0-1 0,-1 1 0,1-1 0,0 1 0,0-2 0,18-18 0,42-15 0,-27 23 0,0 0 0,1 2 0,55-9 0,-66 16 0,-1 2 0,0 0 0,1 2 0,-1 0 0,0 1 0,40 10 0,-26-3 0,0 2 0,-1 1 0,-1 2 0,0 2 0,61 37 0,-72-37 0,-1 1 0,0 1 0,-2 0 0,0 2 0,-1 0 0,-1 2 0,-1 0 0,23 38 0,-22-27 0,-1 1 0,-1 1 0,-3 0 0,0 1 0,-2 1 0,-2 0 0,-2 0 0,-1 1 0,-2 0 0,-1 74 0,-4-83 0,-2-1 0,-1 0 0,-1 0 0,-2-1 0,0 1 0,-2-1 0,-1-1 0,-1 0 0,-1 0 0,-2-1 0,0-1 0,-2 0 0,0-1 0,-2-1 0,-27 28 0,5-13 0,-2-2 0,-1-2 0,-2-1 0,-1-3 0,-1-2 0,-2-2 0,0-1 0,-1-4 0,-2-1 0,0-2 0,-1-3 0,0-2 0,-1-3 0,0-2 0,0-2 0,-72-3 0,111-3 0,0-2 0,0 0 0,0 0 0,0-1 0,0-1 0,1 0 0,-1-1 0,1-1 0,1 0 0,-1-1 0,2-1 0,-1 0 0,1 0 0,0-1 0,1-1 0,-14-16 0,1-2 0,2-2 0,1 0 0,1-1 0,2-1 0,-23-57 0,31 63 0,1 0 0,2-1 0,0-1 0,2 1 0,1-1 0,1 1 0,2-1 0,1 0 0,1 0 0,1 0 0,2 0 0,1 1 0,8-30 0,1 14 0,1 0 0,2 1 0,2 1 0,2 1 0,2 0 0,2 2 0,40-51 0,-45 67 17,0 1 0,2 1 1,0 1-1,2 1 0,0 1 0,48-27 0,167-66-1502,-189 91-5341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30:16.7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17 106 24575,'0'0'0,"-1"0"0,0 0 0,0-1 0,1 1 0,-1 0 0,0 0 0,0-1 0,1 1 0,-1 0 0,0-1 0,1 1 0,-1-1 0,0 1 0,1-1 0,-1 1 0,1-1 0,-1 1 0,1-1 0,-1 1 0,1-1 0,-1 0 0,1 1 0,-1-1 0,1 0 0,0 0 0,-1 1 0,1-1 0,0 0 0,0 0 0,0 1 0,0-1 0,0 0 0,0 0 0,0 0 0,0 1 0,0-1 0,0 0 0,0 0 0,0 0 0,0 1 0,1-1 0,-1 0 0,0 0 0,0 1 0,1-1 0,-1 0 0,1 0 0,18-37 0,-16 35 0,0 0 0,-1 0 0,2 0 0,-1 0 0,0 0 0,0 1 0,1-1 0,-1 1 0,1 0 0,0 0 0,0 0 0,0 1 0,0 0 0,0-1 0,0 1 0,0 0 0,0 1 0,6-1 0,-7 1 0,0 1 0,0-1 0,0 1 0,0 0 0,1 0 0,-1 0 0,-1 0 0,1 0 0,0 1 0,0-1 0,0 1 0,-1 0 0,1 0 0,-1 0 0,1 0 0,-1 0 0,0 1 0,0-1 0,0 1 0,0-1 0,-1 1 0,1 0 0,0 0 0,1 5 0,1 3 0,0 0 0,0 0 0,-1 1 0,-1-1 0,0 1 0,-1-1 0,1 19 0,-11 84 0,0-9 0,9-96 0,0 0 0,0-1 0,1 1 0,0-1 0,1 1 0,0-1 0,0 0 0,7 15 0,-8-20 0,0-1 0,1 0 0,0 1 0,-1-1 0,1 0 0,0 0 0,0 0 0,0 0 0,0-1 0,1 1 0,-1 0 0,0-1 0,1 0 0,-1 1 0,1-1 0,0 0 0,-1 0 0,1 0 0,0-1 0,-1 1 0,1-1 0,0 0 0,0 1 0,0-1 0,-1 0 0,1-1 0,0 1 0,0 0 0,-1-1 0,1 0 0,3 0 0,8-4-105,0-1 0,0 0 0,0 0 0,-1-1 0,0-1 0,-1 0 0,0-1 0,0 0 0,-1-1 0,0-1 0,0 1 0,10-16 0,-5 5-6721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30:17.3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 82 24575,'0'0'0,"0"0"0,-1 0 0,1 0 0,0 0 0,-1 0 0,1 0 0,0 0 0,-1 0 0,1 0 0,0 0 0,-1 0 0,1 0 0,0 0 0,-1 0 0,1 0 0,0 0 0,0 0 0,-1 0 0,1 0 0,0-1 0,-1 1 0,1 0 0,0 0 0,0 0 0,-1 0 0,1-1 0,0 1 0,0 0 0,-1 0 0,1-1 0,0 1 0,0 0 0,0 0 0,0-1 0,0 1 0,-1 0 0,1-1 0,0 1 0,0 0 0,0-1 0,8-12 0,19-10 0,-18 18 0,0-1 0,0 2 0,1-1 0,-1 1 0,1 1 0,0-1 0,0 2 0,0-1 0,1 1 0,11 0 0,-19 2 0,1 0 0,-1 0 0,0 1 0,1-1 0,-1 1 0,0 0 0,1 0 0,-1 0 0,0 0 0,0 1 0,0-1 0,0 1 0,0 0 0,0 0 0,-1 0 0,1 0 0,0 0 0,-1 0 0,0 1 0,0-1 0,1 1 0,-2 0 0,1 0 0,0 0 0,0 0 0,-1 0 0,0 0 0,1 0 0,-1 0 0,0 0 0,-1 1 0,1-1 0,-1 0 0,1 6 0,0 2 0,-1 0 0,0 0 0,-1 0 0,0 1 0,0-1 0,-2 0 0,1 0 0,-1-1 0,-8 19 0,-3 13 0,14-40 0,-1-1 0,1 1 0,-1-1 0,1 1 0,0-1 0,-1 1 0,1 0 0,0-1 0,0 1 0,0-1 0,1 1 0,-1 0 0,0-1 0,1 1 0,-1-1 0,1 1 0,-1-1 0,1 1 0,-1-1 0,1 1 0,0-1 0,0 0 0,0 1 0,0-1 0,0 0 0,0 0 0,0 0 0,0 0 0,1 0 0,-1 0 0,0 0 0,1 0 0,-1 0 0,1 0 0,-1-1 0,3 2 0,7 1 0,-1 0 0,1-1 0,0 0 0,19 1 0,17 4 0,-44-7 0,0 1 0,0 0 0,0 0 0,0 0 0,-1 0 0,1 1 0,0-1 0,-1 1 0,1-1 0,-1 1 0,1 0 0,-1 0 0,0 0 0,0 0 0,0 1 0,0-1 0,0 0 0,-1 1 0,1-1 0,-1 1 0,1 0 0,-1-1 0,0 1 0,0 0 0,0 0 0,-1 0 0,1 0 0,-1 0 0,1 0 0,-1 0 0,0 0 0,0 0 0,-1 0 0,1 0 0,0 0 0,-2 5 0,-1-1 0,0-1 0,0 1 0,-1-1 0,1 0 0,-1 0 0,-1 0 0,1 0 0,-1-1 0,0 1 0,0-1 0,-1 0 0,1-1 0,-1 0 0,-8 5 0,-1 1-1365,2-1-5461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30:18.1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1448 0 24575,'0'1'0,"1"0"0,-1-1 0,0 1 0,1 0 0,-1 0 0,0-1 0,0 1 0,0 0 0,0 0 0,1-1 0,-1 1 0,0 0 0,0 0 0,0 0 0,0-1 0,-1 1 0,1 0 0,0 0 0,0-1 0,0 1 0,-1 0 0,1 0 0,0-1 0,-1 1 0,1 0 0,0-1 0,-1 1 0,1 0 0,-1-1 0,1 1 0,-2 0 0,-15 30 0,-100 149 0,-183 309 0,-156 419 0,15-28 0,338-670-1365,94-192-5461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30:19.1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88 19 24575,'0'0'0,"0"-1"0,0 0 0,1 1 0,-1-1 0,0 1 0,0-1 0,0 0 0,0 1 0,0-1 0,0 0 0,0 1 0,0-1 0,0 0 0,0 1 0,0-1 0,-1 1 0,1-1 0,0 0 0,0 1 0,-1-1 0,1 1 0,0-1 0,-1 1 0,1-1 0,0 1 0,-1-1 0,1 1 0,-1-1 0,1 1 0,-1-1 0,1 1 0,-1 0 0,0-1 0,-14 16 0,-11 34 0,18-23 0,1 1 0,1 0 0,1 0 0,2 0 0,-1 52 0,0-11 0,2-45-195,2 1 0,0 0 0,1 0 0,1 0 0,2-1 0,11 46 0,-9-54-6631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30:19.5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46 1 24575,'1'0'0,"-1"1"0,1 0 0,-1-1 0,1 1 0,-1-1 0,1 1 0,-1 0 0,0-1 0,1 1 0,-1 0 0,0-1 0,1 1 0,-1 0 0,0 0 0,0-1 0,0 1 0,0 0 0,0 0 0,0 0 0,0-1 0,0 1 0,0 0 0,0 0 0,0-1 0,0 1 0,0 0 0,-1 0 0,1-1 0,0 1 0,-1 0 0,0 1 0,-9 32 0,9-31 0,-8 19 0,2 1 0,1 0 0,1 0 0,1 0 0,0 1 0,2-1 0,1 1 0,2 27 0,1-41 0,1 0 0,0 0 0,0 0 0,1 0 0,0-1 0,1 0 0,0 0 0,0 0 0,1 0 0,0-1 0,1 0 0,12 13 0,-15-18 0,0 1 0,0-1 0,0 0 0,0-1 0,1 1 0,-1-1 0,1 1 0,-1-1 0,1-1 0,0 1 0,0-1 0,0 1 0,0-2 0,0 1 0,0 0 0,0-1 0,0 0 0,0 0 0,0 0 0,0-1 0,0 0 0,0 0 0,0 0 0,0-1 0,-1 1 0,1-1 0,0 0 0,4-3 0,-7 3 0,1 1 0,-1-1 0,1 0 0,-1 0 0,0 0 0,0 0 0,0 0 0,0 0 0,0-1 0,0 1 0,-1-1 0,1 1 0,-1-1 0,1 1 0,-1-1 0,0 0 0,0 0 0,-1 0 0,1 0 0,0 0 0,-1 0 0,0 0 0,0 1 0,0-1 0,0 0 0,0 0 0,0 0 0,-1 0 0,0 0 0,1 0 0,-3-4 0,2 4 0,0 0 0,0 0 0,-1 0 0,1 0 0,-1 0 0,0 0 0,0 1 0,0-1 0,0 1 0,0-1 0,-1 1 0,1 0 0,-1 0 0,1 0 0,-1 0 0,0 0 0,0 0 0,0 1 0,0 0 0,0-1 0,0 1 0,0 0 0,0 0 0,-1 1 0,1-1 0,0 1 0,0 0 0,-5 0 0,-3 1-227,-1 0-1,1 1 1,-1 1-1,1 0 1,-18 7-1,13-3-6598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30:20.4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223 297 24575,'-1'0'0,"0"-1"0,0 1 0,0-1 0,0 1 0,0-1 0,0 1 0,0-1 0,0 0 0,0 0 0,0 1 0,0-1 0,0 0 0,0 0 0,1 0 0,-1 0 0,0 0 0,1 0 0,-1 0 0,0 0 0,1 0 0,-1 0 0,1-1 0,0 1 0,-1 0 0,1 0 0,0 0 0,0-1 0,0 1 0,0 0 0,0-2 0,0-38 0,2 33 0,1 0 0,0 0 0,0 1 0,0-1 0,1 1 0,0 0 0,1 0 0,0 0 0,0 1 0,0-1 0,1 1 0,0 0 0,0 1 0,0 0 0,1 0 0,0 0 0,0 0 0,0 1 0,9-4 0,18-8 0,1 1 0,65-18 0,-70 24 0,2 2 0,-1 1 0,1 1 0,0 2 0,0 1 0,0 2 0,0 0 0,0 3 0,47 9 0,-52-6 0,-1 2 0,0 0 0,0 2 0,0 1 0,-2 1 0,1 2 0,-2 0 0,0 1 0,0 1 0,-2 1 0,26 27 0,-22-19 0,-2 2 0,0 1 0,-2 0 0,-1 1 0,-2 2 0,-1 0 0,-1 0 0,-2 2 0,-1 0 0,-1 0 0,7 40 0,-13-43 0,-1 2 0,-2-1 0,-1 0 0,-2 1 0,-1-1 0,-1 0 0,-2 1 0,-1-1 0,-1-1 0,-2 1 0,-1-1 0,-22 50 0,14-44 0,-2-2 0,-2 0 0,0-2 0,-3 0 0,0-1 0,-2-2 0,-1 0 0,-2-2 0,0-1 0,-2-1 0,-66 40 0,70-50 0,-1 0 0,-1-2 0,0-1 0,0-1 0,-1-2 0,-1-1 0,0-1 0,0-2 0,0-1 0,0-1 0,-1-2 0,1-1 0,-1-1 0,1-2 0,-43-10 0,47 7 0,1-1 0,1-2 0,0-1 0,0-1 0,0-1 0,2-1 0,-1-1 0,2-1 0,0-1 0,-37-35 0,45 36 0,0-1 0,1 0 0,1-1 0,0-1 0,1 0 0,1 0 0,1-1 0,1 0 0,0-1 0,2 0 0,0 0 0,1-1 0,1 1 0,-2-35 0,5 29 12,2 0 0,1 0 0,1 0 0,1 0 0,1 0 0,1 1 0,1-1 0,2 2 0,16-35 0,1 8-383,3 0-1,1 3 1,44-54 0,-25 41-6455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30:21.3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24575,'93'111'0,"732"729"0,-177-191 0,-82-13 0,-303-333 0,-251-288-170,1-2-1,1 1 0,0-2 1,1 0-1,0 0 0,0-2 1,32 17-1,-26-19-6655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30:24.1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84 1 24575,'-1'8'0,"-1"-1"0,0 1 0,-1-1 0,0 1 0,0-1 0,0 0 0,-1 0 0,-5 7 0,-3 8 0,5-9 0,1 1 0,0 0 0,1 0 0,0 0 0,1 1 0,-4 28 0,8-37 0,0-1 0,0 1 0,1-1 0,-1 1 0,1-1 0,0 1 0,1-1 0,-1 0 0,1 1 0,0-1 0,1 0 0,-1 0 0,1-1 0,0 1 0,0 0 0,0-1 0,1 0 0,0 0 0,-1 0 0,2 0 0,7 6 0,9 4 0,-1-1 0,28 11 0,-33-17 0,0 1 0,0 0 0,-1 1 0,1 0 0,-2 1 0,18 16 0,-29-23 0,0-1 0,0 1 0,0-1 0,0 1 0,0 0 0,0-1 0,-1 1 0,1 0 0,-1 0 0,0 0 0,0 0 0,0 1 0,0-1 0,-1 0 0,1 0 0,-1 0 0,0 1 0,1-1 0,-2 0 0,1 1 0,0-1 0,-1 0 0,1 0 0,-1 0 0,0 1 0,0-1 0,0 0 0,-1 0 0,1 0 0,-1 0 0,1-1 0,-1 1 0,0 0 0,0-1 0,-1 1 0,1-1 0,0 0 0,-5 4 0,-1 1 0,-1-1 0,0 0 0,0 0 0,0 0 0,-1-1 0,0-1 0,0 0 0,0 0 0,0-1 0,-17 4 0,21-7-114,1 1 1,-1-1-1,0 0 0,0 0 0,1-1 1,-1 1-1,0-1 0,1 0 0,-1-1 1,0 0-1,-6-2 0,-9-7-6712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49:28.8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96 192 24575,'0'-3'0,"0"0"0,0-1 0,1 1 0,0 0 0,-1 0 0,1 0 0,0 0 0,0 0 0,1 0 0,-1 0 0,1 0 0,-1 0 0,1 0 0,0 1 0,0-1 0,0 1 0,1 0 0,-1-1 0,0 1 0,1 0 0,0 0 0,-1 0 0,1 1 0,0-1 0,0 1 0,0 0 0,0-1 0,0 1 0,0 0 0,0 1 0,0-1 0,1 1 0,-1-1 0,0 1 0,6 0 0,-1 0 0,0 0 0,0 0 0,0 1 0,-1 0 0,1 0 0,0 1 0,0 0 0,-1 0 0,1 1 0,-1-1 0,0 2 0,0-1 0,13 10 0,-12-6 0,0 1 0,-1 0 0,0 1 0,0-1 0,-1 1 0,0 1 0,-1-1 0,0 1 0,0 0 0,-1 0 0,0 0 0,3 15 0,-5-16 0,0 0 0,-1 0 0,0 0 0,-1 0 0,0 0 0,0 0 0,-1 0 0,0 0 0,0 0 0,-1 0 0,0 0 0,-1 0 0,0-1 0,0 1 0,-6 8 0,5-10 0,0 0 0,-1 0 0,0-1 0,-1 1 0,1-1 0,-1 0 0,0 0 0,-1-1 0,1 0 0,-1 0 0,0-1 0,-1 1 0,1-2 0,-1 1 0,1-1 0,-10 3 0,12-5 0,-1 0 0,0 0 0,1-1 0,-1 1 0,0-1 0,0-1 0,1 1 0,-1-1 0,0 0 0,1 0 0,-1 0 0,1-1 0,-1 0 0,1 0 0,0 0 0,0-1 0,0 0 0,0 0 0,0 0 0,1-1 0,-1 1 0,1-1 0,0 0 0,-6-7 0,0-4 0,0 1 0,0-1 0,1-1 0,1 0 0,1 0 0,0 0 0,2-1 0,-1 0 0,-4-29 0,1-17 0,-3-83 0,14 87-1365,3 35-5461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30:24.4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1 275 24575,'0'-4'0,"1"0"0,0 1 0,0-1 0,0 1 0,1 0 0,-1-1 0,1 1 0,0 0 0,0 0 0,0 0 0,0 0 0,1 0 0,2-3 0,38-34 0,-40 38 0,25-18 0,1 1 0,1 1 0,1 2 0,1 1 0,59-19 0,-18 6 0,-56 21-195,0 1 0,1 1 0,-1 0 0,1 2 0,1 0 0,35-1 0,-34 4-6631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30:24.8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56 1 24575,'-1'0'0,"0"1"0,0-1 0,0 0 0,0 1 0,0-1 0,0 1 0,0 0 0,0-1 0,1 1 0,-1 0 0,0-1 0,0 1 0,1 0 0,-1 0 0,0 0 0,1-1 0,-1 1 0,1 0 0,-1 0 0,1 0 0,-1 0 0,1 0 0,0 0 0,0 0 0,-1 2 0,-7 34 0,6-23 0,-7 25-170,1 2-1,3-1 0,1 0 1,3 1-1,1 0 0,1 0 1,13 70-1,-8-87-6655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30:25.4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365 309 24575,'-4'-4'0,"0"-1"0,0 1 0,1 0 0,0-1 0,0 0 0,0 0 0,0 0 0,1 0 0,0 0 0,0-1 0,0 1 0,0-1 0,1 1 0,0-1 0,0-7 0,1 8 0,0 1 0,1 0 0,0-1 0,-1 1 0,2 0 0,-1 0 0,0-1 0,1 1 0,0 0 0,0 1 0,0-1 0,0 0 0,1 1 0,-1-1 0,1 1 0,0-1 0,0 1 0,0 0 0,1 1 0,5-5 0,17-10 0,2 1 0,0 1 0,0 1 0,2 2 0,-1 1 0,59-14 0,-41 15 0,0 3 0,0 1 0,92 1 0,-107 8 0,-1 1 0,1 1 0,-1 1 0,-1 2 0,1 1 0,-1 2 0,-1 1 0,0 1 0,0 1 0,-2 2 0,0 1 0,0 1 0,-2 1 0,-1 1 0,0 1 0,-1 1 0,-1 1 0,-2 2 0,0 0 0,-2 0 0,0 2 0,-2 0 0,25 59 0,-28-53 0,-2 1 0,-1 1 0,-2 0 0,-1 0 0,-2 0 0,-1 1 0,-2 0 0,-2-1 0,-1 1 0,-1 0 0,-2 0 0,-2-1 0,-1 0 0,-2 0 0,-1-1 0,-2 0 0,-30 60 0,23-57 0,-3 0 0,-1-1 0,-1-2 0,-2 0 0,-2-1 0,-1-2 0,-1-1 0,-1-2 0,-2 0 0,-1-3 0,-1 0 0,-1-3 0,-1-1 0,-69 29 0,65-35 0,0-1 0,-1-3 0,0-2 0,-1-1 0,0-2 0,0-2 0,-1-2 0,1-2 0,-70-8 0,90 4 0,-1 0 0,1-1 0,0-1 0,0-2 0,0 0 0,1-1 0,1-1 0,0-1 0,0-1 0,1-1 0,0-1 0,1-1 0,1 0 0,0-1 0,2-1 0,-1-1 0,2 0 0,-25-40 0,25 31 0,1-1 0,1-1 0,2 0 0,1-1 0,1 1 0,2-2 0,1 1 0,1-1 0,2 0 0,1 0 0,3-54 0,3 46 0,1 1 0,2 0 0,2 0 0,1 1 0,2 0 0,1 1 0,2 0 0,2 1 0,23-35 0,2 5-682,76-88-1,-67 96-6143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30:29.0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846 1 24575,'-96'78'0,"43"-16"0,2 2 0,-68 115 0,-63 156 0,48-82 0,86-164 0,26-45 0,-2-1 0,-2-1 0,-41 51 0,55-78-1365,0-1-5461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30:30.1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486 138 24575,'-32'-17'0,"29"17"0,1-1 0,-1 0 0,1 1 0,-1-1 0,1 0 0,0-1 0,-1 1 0,1 0 0,0-1 0,0 1 0,0-1 0,0 0 0,0 1 0,0-1 0,0 0 0,1 0 0,-1 0 0,1-1 0,-2-2 0,3 4 0,0 0 0,0-1 0,0 1 0,0 0 0,1-1 0,-1 1 0,0 0 0,1-1 0,0 1 0,-1 0 0,1 0 0,0 0 0,-1-1 0,1 1 0,0 0 0,0 0 0,0 0 0,0 0 0,0 1 0,0-1 0,0 0 0,0 0 0,0 0 0,0 1 0,1-1 0,-1 1 0,3-2 0,39-13 0,-39 14 0,31-8 0,-1 2 0,1 1 0,0 2 0,1 1 0,-1 2 0,1 2 0,65 9 0,-73-6 0,0 2 0,0 1 0,-1 2 0,0 0 0,0 2 0,-1 1 0,-1 1 0,0 1 0,0 1 0,26 23 0,-41-30 0,-1 1 0,0 0 0,0 0 0,-1 1 0,0 0 0,-1 1 0,0 0 0,0 0 0,-2 0 0,1 1 0,-1-1 0,-1 1 0,5 20 0,-7-15 0,1 0 0,-2 0 0,-1 0 0,0 0 0,-1 0 0,0 1 0,-2-1 0,0-1 0,-6 21 0,-2-5 0,-2 1 0,-1-2 0,-1 0 0,-2 0 0,0-2 0,-3 0 0,0-1 0,-2-1 0,-36 35 0,31-37 0,0-2 0,-2-1 0,-1-2 0,0-1 0,-1-1 0,-1-1 0,-1-2 0,0-1 0,-1-2 0,0-1 0,-66 11 0,78-19 0,-1-1 0,1-1 0,0-1 0,-1-1 0,1-1 0,0-1 0,0-1 0,-38-12 0,42 9 0,1 0 0,1-1 0,-1-1 0,1 0 0,1-1 0,0-1 0,0 0 0,1-1 0,0-1 0,1 0 0,-18-24 0,12 11 0,1-1 0,2-1 0,0 0 0,2-1 0,1-1 0,1 0 0,2-1 0,1 0 0,-8-53 0,14 58 0,0 0 0,2-1 0,1 1 0,1-1 0,2 1 0,0 0 0,1 0 0,2 0 0,1 0 0,1 1 0,1 0 0,14-27 0,-9 26-273,0 1 0,1 1 0,2 1 0,38-42 0,-23 34-6553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30:31.2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 79 24575,'-1'0'0,"-1"0"0,1 0 0,0 0 0,-1 0 0,1 0 0,0 0 0,-1 0 0,1 0 0,0-1 0,-1 1 0,1 0 0,0-1 0,-1 1 0,1-1 0,0 0 0,0 1 0,-2-2 0,3 1 0,0 1 0,-1-1 0,1 0 0,0 1 0,0-1 0,0 1 0,0-1 0,0 1 0,1-1 0,-1 0 0,0 1 0,0-1 0,0 1 0,0-1 0,1 1 0,-1-1 0,0 1 0,0-1 0,1 1 0,-1-1 0,0 1 0,1-1 0,-1 1 0,1 0 0,-1-1 0,1 1 0,0-1 0,42-27 0,-28 22 0,0 1 0,0 0 0,0 1 0,1 1 0,-1 0 0,1 1 0,0 1 0,0 0 0,0 2 0,-1-1 0,1 2 0,21 4 0,-35-5 0,1-1 0,-1 1 0,0-1 0,1 1 0,-1 0 0,0 0 0,0 0 0,0 0 0,0 0 0,0 1 0,0-1 0,0 1 0,0-1 0,0 1 0,-1 0 0,1 0 0,-1-1 0,1 1 0,-1 0 0,0 0 0,0 0 0,0 1 0,0-1 0,0 0 0,0 0 0,0 1 0,-1-1 0,1 0 0,-1 1 0,0-1 0,0 0 0,0 1 0,0-1 0,0 1 0,0-1 0,-1 0 0,1 1 0,-1-1 0,1 0 0,-3 5 0,-3 7 0,-1-1 0,0 1 0,-1-1 0,-1 0 0,-12 13 0,7-8 0,13-17 0,0 1 0,0-1 0,0 1 0,0-1 0,1 0 0,-1 1 0,0 0 0,1-1 0,-1 1 0,1-1 0,-1 1 0,1 0 0,0-1 0,0 1 0,-1 0 0,1-1 0,0 1 0,1 0 0,-1-1 0,0 1 0,0 0 0,1-1 0,-1 1 0,1 0 0,-1-1 0,1 1 0,0-1 0,0 1 0,0-1 0,0 0 0,0 1 0,0-1 0,0 0 0,0 1 0,0-1 0,0 0 0,1 0 0,1 1 0,8 5 0,0 0 0,0-1 0,0 0 0,18 5 0,4 4 0,-27-12 0,-1 0 0,0 0 0,0 0 0,0 1 0,0 0 0,0 0 0,-1 0 0,0 1 0,0-1 0,0 1 0,-1 0 0,1 0 0,-1 1 0,4 8 0,-6-11 0,-1 0 0,1 0 0,-1 0 0,1 0 0,-1 0 0,0 0 0,0 0 0,-1 0 0,1 0 0,-1 0 0,1 0 0,-1 0 0,0 0 0,0 0 0,0 0 0,0 0 0,-1 0 0,1-1 0,-1 1 0,0 0 0,0-1 0,0 0 0,0 1 0,0-1 0,0 0 0,0 0 0,-1 0 0,1 0 0,-1-1 0,-3 3 0,-26 16-1365,17-13-5461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30:31.6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24575,'0'4'0,"0"1"0,1-1 0,-1 0 0,1 1 0,0-1 0,0 0 0,1 0 0,-1 0 0,1 0 0,0 0 0,0 0 0,1 0 0,-1-1 0,1 1 0,-1-1 0,5 4 0,5 4 0,0-1 0,1 0 0,16 10 0,32 25 0,-57-42 0,-1 1 0,1 0 0,-1 0 0,1 0 0,-1 0 0,-1 1 0,1-1 0,-1 1 0,1 0 0,-1-1 0,2 9 0,-3-7-91,0-1 0,-1 0 0,1 1 0,-1-1 0,-1 1 0,1-1 0,-1 1 0,0-1 0,0 1 0,0-1 0,-1 0 0,1 1 0,-1-1 0,-5 8 0,-3 3-6735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30:31.9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0 223 24575,'5'-4'0,"0"-6"0,5-5 0,4-4 0,4 1 0,4-1 0,-3-1 0,0 3 0,1 0 0,1 2 0,2 1 0,0 2 0,1 3 0,1-1 0,-1 1 0,1 2 0,0 3 0,-4 1-8191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30:32.3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915 4 24575,'0'0'0,"0"0"0,0-1 0,0 1 0,0 0 0,0 0 0,0 0 0,0 0 0,0 0 0,0-1 0,0 1 0,0 0 0,-1 0 0,1 0 0,0 0 0,0 0 0,0 0 0,0-1 0,0 1 0,0 0 0,0 0 0,0 0 0,0 0 0,-1 0 0,1 0 0,0 0 0,0 0 0,0-1 0,0 1 0,0 0 0,0 0 0,-1 0 0,1 0 0,0 0 0,0 0 0,0 0 0,0 0 0,-1 0 0,1 0 0,0 0 0,0 0 0,0 0 0,0 0 0,0 0 0,-1 0 0,1 0 0,0 0 0,0 0 0,0 0 0,0 1 0,0-1 0,0 0 0,-1 0 0,1 0 0,0 0 0,-13 9 0,-12 13 0,-60 71 0,-80 116 0,142-178 0,-101 145 0,7 6 0,-117 250 0,193-341 43,21-45-747,-26 46 0,30-67-6122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30:33.5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226 12 24575,'0'0'0,"0"-1"0,0 1 0,0-1 0,0 1 0,-1-1 0,1 1 0,0-1 0,0 1 0,0-1 0,0 1 0,0-1 0,-1 1 0,1 0 0,0-1 0,-1 1 0,1-1 0,0 1 0,0 0 0,-1-1 0,1 1 0,-1 0 0,1-1 0,0 1 0,-1 0 0,1 0 0,-1-1 0,1 1 0,-1 0 0,1 0 0,0 0 0,-1 0 0,1-1 0,-1 1 0,1 0 0,-1 0 0,1 0 0,-1 0 0,1 0 0,-1 0 0,1 0 0,-1 0 0,1 1 0,-1-1 0,1 0 0,-1 0 0,1 0 0,-1 0 0,1 1 0,0-1 0,-1 0 0,1 1 0,-1-1 0,1 1 0,-26 14 0,11 2 0,0 0 0,0 1 0,2 0 0,0 1 0,2 0 0,0 1 0,1 1 0,1 0 0,0 0 0,-5 25 0,1 2 0,3 0 0,2 1 0,-4 80 0,12-127 0,-2 32 0,2 1 0,1-1 0,1 0 0,10 44 0,-10-71 0,0 1 0,0 0 0,1-1 0,0 1 0,1-1 0,-1 0 0,1 0 0,1 0 0,0-1 0,9 11 0,-10-14 0,0 0 0,0 0 0,0 0 0,0 0 0,1-1 0,-1 1 0,1-1 0,0-1 0,0 1 0,-1-1 0,1 1 0,0-1 0,0-1 0,0 1 0,1-1 0,-1 0 0,0 0 0,8-1 0,-2-1 0,-1 0 0,1-1 0,-1 0 0,0 0 0,0-2 0,0 1 0,0-1 0,-1 0 0,0-1 0,9-7 0,-14 10 0,0 1 0,0-1 0,-1-1 0,1 1 0,-1 0 0,0-1 0,0 0 0,0 0 0,0 0 0,-1 0 0,1 0 0,-1 0 0,0-1 0,0 1 0,-1-1 0,0 1 0,1-1 0,-2 0 0,1 1 0,0-1 0,-1 0 0,0 0 0,0 0 0,-1-7 0,0 9 0,0 0 0,0 1 0,0-1 0,0 1 0,0-1 0,-1 1 0,1-1 0,-1 1 0,1 0 0,-1-1 0,0 1 0,0 0 0,0 0 0,0 0 0,0 1 0,-1-1 0,1 1 0,-5-3 0,1 1 0,0 1 0,-1 0 0,1 0 0,0 1 0,-1 0 0,1 0 0,-14 0 0,2 1 0,0 2 0,0 0 0,-1 1 0,1 0 0,-17 7 0,-1 3-1365,26-11-5461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49:30.8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170 16 24575,'-1'0'0,"1"-1"0,0 1 0,-1 0 0,1 0 0,0 0 0,-1 0 0,1-1 0,0 1 0,0 0 0,-1 0 0,1 0 0,0-1 0,0 1 0,0 0 0,-1-1 0,1 1 0,0 0 0,0 0 0,0-1 0,0 1 0,0 0 0,0-1 0,0 1 0,-1 0 0,1-1 0,0 1 0,0 0 0,0-1 0,0 1 0,0 0 0,0-1 0,1 1 0,-1 0 0,0-1 0,0 1 0,0 0 0,0-1 0,0 1 0,15-2 0,20 10 0,-19 1 0,0 1 0,-1 0 0,0 1 0,-1 0 0,0 2 0,-1-1 0,0 2 0,-1-1 0,10 17 0,-13-19 0,-1 2 0,0-1 0,-1 1 0,0 0 0,-1 1 0,0 0 0,-2 0 0,1 0 0,-2 0 0,0 1 0,2 23 0,-5-31 0,0-1 0,0 1 0,-1-1 0,0 1 0,0-1 0,-1 1 0,1-1 0,-2 0 0,1 0 0,-1 0 0,1 0 0,-2 0 0,1-1 0,-1 1 0,1-1 0,-1 0 0,-1 0 0,1 0 0,-1 0 0,0-1 0,0 0 0,0 0 0,-1-1 0,-6 4 0,4-3 0,-1 0 0,1-1 0,-1 0 0,0-1 0,0 0 0,0 0 0,0-1 0,-1 0 0,1 0 0,0-1 0,0-1 0,-1 0 0,1 0 0,0 0 0,0-1 0,-13-5 0,11 3 0,0 0 0,0-1 0,1 0 0,-1 0 0,1-1 0,1-1 0,-1 1 0,1-2 0,0 1 0,1-1 0,0-1 0,0 1 0,1-1 0,0-1 0,0 1 0,1-1 0,0 0 0,1-1 0,0 1 0,1-1 0,0 0 0,1 0 0,0-1 0,1 1 0,0-1 0,1 1 0,0-1 0,0 0 0,2 1 0,-1-1 0,1 1 0,4-15 0,-4 16-80,1 1 0,1-1-1,-1 1 1,1-1 0,1 1-1,0 0 1,0 0 0,1 1-1,0-1 1,0 1 0,1 0 0,0 1-1,1-1 1,0 1 0,0 0-1,11-8 1,1 3-6746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30:33.8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1 123 24575,'0'-2'0,"1"-1"0,0 1 0,-1 0 0,1 0 0,0 0 0,0-1 0,1 1 0,-1 0 0,0 0 0,1 1 0,-1-1 0,1 0 0,-1 0 0,1 1 0,0-1 0,0 1 0,2-2 0,38-24 0,-36 23 0,13-6 0,0 0 0,1 1 0,26-7 0,-39 13 0,0 1 0,0 0 0,0 1 0,0 0 0,1 0 0,-1 0 0,0 1 0,1 0 0,-1 1 0,0 0 0,0 0 0,1 0 0,8 3 0,-13-2 0,-1 0 0,1-1 0,0 1 0,-1 0 0,1 1 0,-1-1 0,0 0 0,0 1 0,1-1 0,-2 1 0,1-1 0,0 1 0,0 0 0,-1 0 0,0 0 0,0 0 0,1 0 0,-2 0 0,1 0 0,0 1 0,-1-1 0,1 0 0,-1 0 0,0 1 0,0-1 0,0 0 0,-1 0 0,1 1 0,-2 4 0,-2 11 0,0-1 0,-1 1 0,-13 28 0,17-44 0,-72 144 0,1-4 0,71-141 0,0-1 0,1 1 0,-1-1 0,0 1 0,1 0 0,-1-1 0,1 1 0,-1 0 0,1-1 0,0 1 0,0 0 0,0 0 0,0-1 0,0 1 0,0 0 0,0 0 0,1-1 0,-1 1 0,0 0 0,1 0 0,0-1 0,-1 1 0,1-1 0,0 1 0,2 2 0,-1-3 0,0 1 0,0-1 0,0 0 0,0 0 0,0 0 0,1 0 0,-1 0 0,0 0 0,1-1 0,-1 1 0,1-1 0,-1 0 0,1 0 0,-1 0 0,5 0 0,7-1 0,-1-1 0,1-1 0,-1 0 0,1 0 0,17-8 0,-2-1-341,-1-2 0,0-1-1,41-29 1,-46 26-6485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30:34.4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208 448 24575,'2'-11'0,"0"0"0,1 0 0,1 1 0,-1 0 0,2-1 0,-1 2 0,2-1 0,-1 0 0,1 1 0,8-9 0,8-10 0,2 1 0,1 1 0,1 2 0,1 0 0,1 2 0,1 1 0,0 1 0,2 2 0,0 1 0,2 1 0,35-12 0,-34 16 0,0 1 0,1 2 0,0 1 0,1 1 0,0 3 0,0 0 0,0 3 0,0 1 0,0 1 0,69 13 0,-78-7 0,0 2 0,0 2 0,-1 0 0,0 1 0,-1 2 0,-1 0 0,0 2 0,-1 1 0,0 0 0,-2 2 0,0 1 0,-1 0 0,-1 1 0,22 34 0,-12-14 0,-2 1 0,-2 1 0,-2 2 0,-2 0 0,-2 1 0,-2 1 0,16 70 0,-24-71 0,-1 1 0,-3-1 0,-1 1 0,-3 0 0,-2 1 0,-1-1 0,-3-1 0,-2 1 0,-18 63 0,15-74 0,-3-1 0,0 0 0,-3-1 0,-1-1 0,-1-1 0,-1 0 0,-2-2 0,-2 0 0,0-1 0,-2-1 0,-1-2 0,-41 33 0,20-24 0,-1-2 0,-1-3 0,-2-2 0,-1-1 0,-1-4 0,-1-1 0,-81 20 0,89-31 0,-1-1 0,-1-3 0,1-1 0,-1-3 0,0-2 0,0-2 0,0-2 0,0-2 0,-65-16 0,95 16 0,0-1 0,1 0 0,0-1 0,0-1 0,0-1 0,1 0 0,0-1 0,1-1 0,0 0 0,1-1 0,0-1 0,1 0 0,0-1 0,1 0 0,1-1 0,0 0 0,1-1 0,1 0 0,1 0 0,0-1 0,1-1 0,0 1 0,2-1 0,0 0 0,1 0 0,-3-35 0,4 13 11,3 0 0,1 0 0,2-1 0,2 1 0,2 1 0,1-1-1,2 1 1,1 1 0,3 0 0,19-39 0,4 1-382,4 2-1,3 3 1,95-118 0,-96 136-6455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30:38.5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 17 24575,'-14'-10'0,"5"4"0,13 24 0,26 56 0,3-1 0,80 126 0,111 122 0,-111-165 0,1 0 0,-25-37 0,148 262 0,-216-329 76,8 14-1517,-19-51-5385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30:40.8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 95 24575,'-1'0'0,"1"0"0,-1 0 0,0 1 0,0-1 0,0 0 0,0 0 0,0 0 0,0 0 0,0 0 0,0-1 0,0 1 0,0 0 0,0 0 0,0-1 0,0 1 0,0 0 0,1-1 0,-1 1 0,0-1 0,0 1 0,0-1 0,0 0 0,16-10 0,37-7 0,179-28 0,-165 35 0,-57 10 0,1 0 0,-1 0 0,1 1 0,-1 0 0,1 0 0,-1 1 0,0 0 0,1 1 0,16 5 0,-23-6 0,0 0 0,0 1 0,0-1 0,0 1 0,0 0 0,0-1 0,-1 1 0,1 0 0,-1 1 0,1-1 0,-1 0 0,0 1 0,0-1 0,0 1 0,0 0 0,-1-1 0,1 1 0,-1 0 0,1 0 0,-1 0 0,0 0 0,0 1 0,0-1 0,-1 0 0,1 0 0,-1 0 0,0 1 0,0-1 0,0 0 0,-1 7 0,-29 139 0,4-25 0,24-110-102,-26 132-1161,20-118-5563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30:41.5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263 201 24575,'1'-6'0,"0"0"0,0 1 0,0-1 0,0 1 0,1-1 0,0 1 0,1-1 0,-1 1 0,1 0 0,0 0 0,0 1 0,0-1 0,1 0 0,0 1 0,-1 0 0,2 0 0,-1 0 0,6-3 0,3-4 0,1 2 0,0 0 0,1 0 0,30-11 0,-15 9 0,1 2 0,0 1 0,1 2 0,0 1 0,-1 1 0,2 2 0,-1 1 0,0 2 0,0 1 0,0 2 0,0 0 0,-1 3 0,1 0 0,-1 2 0,-1 1 0,37 18 0,-33-12 0,0 2 0,-1 1 0,-1 1 0,0 2 0,-2 1 0,-1 2 0,0 0 0,-2 2 0,-2 1 0,0 1 0,-2 2 0,-1 0 0,27 50 0,-38-57 0,-1 1 0,-1 0 0,-1 0 0,-1 1 0,-1 0 0,-1 0 0,-2 1 0,0-1 0,-2 1 0,-1-1 0,-1 1 0,-1 0 0,-2-1 0,-1 0 0,0 0 0,-2 0 0,-1-1 0,-1 0 0,-21 41 0,13-34 0,-2-1 0,-1-1 0,-1-1 0,-1 0 0,-2-2 0,0-1 0,-2-1 0,-1-1 0,-1-1 0,-1-1 0,0-2 0,-2-1 0,-1-2 0,-36 16 0,29-18 0,-1 0 0,-1-3 0,-1-2 0,1-1 0,-1-2 0,-1-2 0,1-2 0,-1-2 0,-54-5 0,71 1 0,-1-1 0,1-1 0,0-1 0,0-1 0,0-2 0,1-1 0,1 0 0,-1-2 0,2-1 0,0-1 0,1-1 0,0-1 0,1 0 0,1-2 0,-33-36 0,40 37 7,1 1 0,1-2 0,1 1 0,0-2 0,2 1 1,0-1-1,1 0 0,1-1 0,0 1 0,2-1 0,0-1 0,1 1 0,2 0 0,0-1 0,1 1 0,4-39 0,2 22-172,1-1 0,2 1 0,2 1 0,1-1 0,2 2 0,1 0 0,2 1 0,23-37 0,-10 25-6661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30:43.0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688 1 24575,'0'6'0,"-9"19"0,-15 29 0,-59 141 0,-61 220 0,8-18 0,-142 293 0,275-684-136,1 0-1,0 0 1,0 0-1,1 0 1,0 0-1,0 0 1,0 0-1,1 0 0,0 10 1,4 4-6690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30:43.8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24575,'145'169'0,"134"116"0,88 91 0,-174-168 0,382 388 0,-189-252-897,-360-321 429,-2-3-6358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30:44.8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526 175 24575,'-17'-14'0,"14"12"0,0-1 0,0 1 0,0-1 0,0 0 0,0 0 0,0 0 0,-3-6 0,5 8 0,1 0 0,0 0 0,0 0 0,0 0 0,0 0 0,0 0 0,0 0 0,0 0 0,0 0 0,0 0 0,1 0 0,-1 0 0,0 1 0,1-1 0,-1 0 0,1 0 0,-1 0 0,1 0 0,-1 0 0,1 1 0,-1-1 0,1 0 0,0 0 0,-1 1 0,1-1 0,0 1 0,0-1 0,-1 1 0,1-1 0,0 1 0,0-1 0,0 1 0,0-1 0,0 1 0,0 0 0,0 0 0,0-1 0,1 1 0,12-4 0,0 0 0,0 0 0,0 1 0,0 1 0,1 1 0,-1 0 0,0 0 0,1 2 0,-1 0 0,0 0 0,28 7 0,-21-2 0,0 0 0,0 1 0,0 1 0,-1 1 0,0 1 0,0 1 0,20 14 0,-27-14 0,0 0 0,-1 1 0,0 1 0,-1 0 0,0 0 0,-1 1 0,-1 0 0,0 1 0,-1 0 0,-1 0 0,0 1 0,-1 0 0,-1 0 0,0 1 0,-1-1 0,-1 1 0,0 0 0,-2 0 0,0 0 0,0 0 0,-2 0 0,-4 28 0,2-23 0,-1 0 0,-1 0 0,0 0 0,-2-1 0,-1 0 0,0 0 0,-2-1 0,0 0 0,-2 0 0,0-1 0,0-1 0,-2 0 0,-1-1 0,0 0 0,-1-2 0,-33 27 0,31-30 0,-1 0 0,0-2 0,0 0 0,0-1 0,-2-2 0,1 0 0,-1 0 0,1-2 0,-2-1 0,1 0 0,0-2 0,-1 0 0,1-2 0,-1 0 0,1-2 0,-1 0 0,1-1 0,0-1 0,0-1 0,0-1 0,1-1 0,-1-1 0,2 0 0,-1-2 0,1 0 0,-34-25 0,33 19 0,0-2 0,2 0 0,0-1 0,0 0 0,2-2 0,1 0 0,0-1 0,2 0 0,0-1 0,2 0 0,-17-49 0,20 46 0,1 0 0,1-1 0,1 0 0,1 0 0,1 0 0,2-1 0,1 1 0,1 0 0,1-1 0,1 1 0,9-35 0,-6 44-105,1-1 0,0 1 0,2 1 0,-1-1 0,2 1 0,1 1 0,0 0 0,1 1 0,0 0 0,1 0 0,1 2 0,16-14 0,-3 5-6721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30:45.6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817 0 24575,'-1'4'0,"0"0"0,-1 0 0,1 0 0,-1-1 0,0 1 0,0 0 0,0-1 0,0 0 0,-5 5 0,-4 8 0,-113 196 0,-185 443 0,165-313 0,-12 30 0,144-343-120,-19 62 373,29-84-390,0 1 1,1-1 0,0 0 0,0 1 0,1-1 0,0 1 0,0-1-1,1 1 1,0-1 0,2 8 0,2 0-6690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30:55.5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274 70 24575,'-1'-2'0,"0"-1"0,0 1 0,0-1 0,0 1 0,0 0 0,0-1 0,-1 1 0,1 0 0,-1 0 0,1 0 0,-1 0 0,0 0 0,0 0 0,0 0 0,0 1 0,0-1 0,0 1 0,-3-2 0,-45-22 0,47 24 0,-1 0 0,0 0 0,0 0 0,0 1 0,0-1 0,0 1 0,0 0 0,0 0 0,0 1 0,0-1 0,0 1 0,1-1 0,-1 1 0,0 1 0,0-1 0,1 0 0,-6 4 0,2-1 0,1 0 0,0 1 0,0 0 0,0 0 0,0 0 0,1 1 0,0-1 0,-7 12 0,4-4 0,0 0 0,1 1 0,0-1 0,2 2 0,-1-1 0,2 0 0,0 1 0,-4 28 0,7-41 0,1 1 0,-1-1 0,1 0 0,0 1 0,0-1 0,0 0 0,0 1 0,1-1 0,-1 0 0,0 0 0,1 1 0,0-1 0,-1 0 0,1 0 0,0 0 0,0 1 0,0-1 0,1 0 0,-1-1 0,0 1 0,1 0 0,-1 0 0,1-1 0,0 1 0,-1 0 0,1-1 0,0 0 0,3 2 0,-1-2 0,-1 0 0,1 0 0,0-1 0,-1 0 0,1 0 0,0 0 0,-1 0 0,1 0 0,0-1 0,-1 0 0,1 0 0,0 0 0,-1 0 0,0 0 0,1-1 0,-1 1 0,5-4 0,2 0 0,-1-2 0,0 1 0,0-1 0,-1-1 0,1 1 0,-2-2 0,1 1 0,-1-1 0,0 0 0,5-10 0,1-5 0,-1 0 0,-1 0 0,8-26 0,-17 79 0,9 55 0,-11-84 0,34 300 0,-29-252-1365,-4-27-5461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49:32.3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503 0 24575,'-2'13'0,"0"-1"0,-1 1 0,-1-1 0,0 0 0,0 0 0,-1 0 0,-10 16 0,-1 6 0,-106 220 0,-15 37 0,-42 117 0,178-404-170,-1 0-1,1 0 0,-1 0 1,1 0-1,0 0 0,1 0 1,-1 8-1,3 1-6655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30:56.6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676 176 24575,'-4'-2'0,"1"0"0,0 0 0,-1 1 0,1-1 0,-1 1 0,1 0 0,-1 0 0,-4-1 0,6 2 0,0 0 0,0-1 0,0 1 0,0 0 0,0-1 0,0 1 0,-1-1 0,1 0 0,0 0 0,0 0 0,1 0 0,-1 0 0,0 0 0,0 0 0,0-1 0,1 1 0,-1-1 0,1 1 0,-1-1 0,1 0 0,0 1 0,0-1 0,-1 0 0,0-3 0,2 3 0,1 1 0,-1 0 0,1-1 0,-1 1 0,1-1 0,-1 1 0,1 0 0,0-1 0,0 1 0,0 0 0,0 0 0,0 0 0,0-1 0,0 1 0,0 0 0,0 1 0,1-1 0,-1 0 0,0 0 0,0 0 0,3 0 0,38-18 0,-31 15 0,26-12 0,0 2 0,1 1 0,1 2 0,0 2 0,0 2 0,1 1 0,0 2 0,0 2 0,56 4 0,-78 0 0,0 1 0,0 1 0,0 1 0,-1 0 0,0 1 0,0 1 0,0 1 0,-1 0 0,0 1 0,-1 1 0,0 1 0,0 0 0,-1 0 0,0 2 0,-1-1 0,-1 2 0,0 0 0,18 29 0,-11-15 0,-3 1 0,0 1 0,-2 0 0,-1 1 0,-1 1 0,-2 0 0,-1 0 0,-2 1 0,5 48 0,-10-43 0,-1-1 0,-2 1 0,-2-1 0,-1 0 0,-2 0 0,-2 0 0,-1 0 0,-1-1 0,-3-1 0,0 0 0,-3-1 0,-1 0 0,-1-1 0,-1-1 0,-2-1 0,-2-1 0,0-1 0,-2-1 0,-1-1 0,-2-1 0,0-2 0,-1 0 0,-2-2 0,0-2 0,-1 0 0,-1-3 0,-1 0 0,-1-2 0,0-2 0,-71 18 0,64-23 0,-1-1 0,0-3 0,1-1 0,-1-2 0,0-2 0,0-1 0,0-3 0,0-2 0,1-1 0,0-2 0,1-2 0,0-2 0,1-1 0,1-3 0,0-1 0,-37-25 0,66 37 0,0 0 0,0-1 0,1-1 0,-1 0 0,2 0 0,-1-1 0,2 0 0,-1 0 0,1-1 0,1 0 0,0 0 0,-8-20 0,9 14 0,0 0 0,1-1 0,1 0 0,1 1 0,0-1 0,1 0 0,1 0 0,3-20 0,4-9 0,2 1 0,3 0 0,1 1 0,2 0 0,41-82 0,-25 68-195,2 1 0,3 1 0,2 2 0,2 2 0,3 1 0,98-90 0,-97 104-6631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31:00.1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34 197 24575,'0'-2'0,"-1"0"0,1 0 0,-1 0 0,1 0 0,-1 0 0,0 0 0,0 0 0,0 0 0,0 0 0,0 0 0,0 1 0,-1-1 0,1 0 0,-1 1 0,-1-2 0,1 2 0,1 0 0,0 0 0,0 0 0,0 0 0,0 0 0,0 0 0,0 0 0,0-1 0,0 1 0,0 0 0,1 0 0,-1-1 0,0 1 0,1 0 0,-1-1 0,1 1 0,0-1 0,-1 1 0,1-1 0,0 1 0,0-1 0,0 1 0,0-1 0,0 1 0,0-1 0,0 1 0,0 0 0,1-1 0,-1 1 0,1-1 0,-1 1 0,1-1 0,-1 1 0,1 0 0,1-2 0,3-3 0,0 0 0,1 0 0,0 1 0,0 0 0,0 0 0,1 0 0,-1 1 0,1 0 0,0 0 0,1 0 0,9-2 0,11-4 0,48-11 0,-54 16 0,-3 0 0,-1 0 0,1 2 0,0 0 0,26-1 0,-43 4 0,0 0 0,0 0 0,1 0 0,-1 0 0,0 0 0,0 1 0,1-1 0,-1 1 0,0-1 0,0 1 0,0 0 0,0-1 0,1 1 0,-1 1 0,-1-1 0,1 0 0,0 0 0,0 1 0,0-1 0,-1 1 0,1-1 0,0 1 0,-1 0 0,0-1 0,1 1 0,-1 0 0,0 0 0,0 0 0,0 0 0,0 0 0,0 1 0,-1-1 0,1 0 0,-1 0 0,1 0 0,-1 1 0,0-1 0,0 0 0,0 0 0,0 1 0,0-1 0,0 0 0,-1 0 0,0 4 0,-2 4 0,0-1 0,0 0 0,-1-1 0,0 1 0,0-1 0,-1 0 0,0 0 0,-1 0 0,-10 11 0,8-9 0,-1 1 0,2 1 0,-11 18 0,17-28 0,0 1 0,0-1 0,0 1 0,1-1 0,-1 1 0,1-1 0,-1 1 0,1-1 0,0 1 0,0-1 0,0 1 0,0-1 0,1 1 0,-1-1 0,0 1 0,1-1 0,0 1 0,0-1 0,0 0 0,0 1 0,0-1 0,0 0 0,3 4 0,3 2 0,0 0 0,1 0 0,0-1 0,15 10 0,-18-14 0,1 1 0,-1-1 0,0 1 0,-1 0 0,1 0 0,-1 0 0,1 1 0,-1 0 0,-1-1 0,1 2 0,-1-1 0,0 0 0,0 1 0,0-1 0,3 10 0,-6-11 4,0 0 0,0 0 0,-1 0 0,1 0 0,-1 0 0,0 0 0,0 0 0,0 0 0,0 0 0,-1 0 0,1-1 0,-1 1 0,0 0 0,0-1 0,-1 0 0,1 1 0,-1-1 0,0 0 0,1 0 0,-1 0 0,-1-1 0,1 1 0,0-1 0,0 0 0,-1 0 0,0 0 0,1 0 0,-1 0 0,-6 1 0,-5 3-216,0-1 0,-1-1 0,1 0-1,-1-1 1,0-1 0,-18 0 0,13-1-6614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31:01.6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582 99 24575,'-3'0'0,"1"0"0,-1 0 0,0 0 0,1-1 0,-1 1 0,0-1 0,1 0 0,-1 1 0,1-1 0,-1 0 0,1-1 0,-1 1 0,1 0 0,0-1 0,0 1 0,-1-1 0,-2-4 0,4 6 0,1-1 0,-1 0 0,1 1 0,0-1 0,-1 0 0,1 1 0,0-1 0,0 0 0,-1 1 0,1-1 0,0 0 0,0 0 0,0 1 0,0-1 0,0 0 0,0 0 0,0 1 0,0-1 0,0 0 0,0 0 0,1 1 0,-1-1 0,1-1 0,0 0 0,0 1 0,0-1 0,0 1 0,1-1 0,-1 1 0,1 0 0,-1-1 0,1 1 0,-1 0 0,1 0 0,0 0 0,-1 0 0,4-1 0,26-8 0,1 2 0,0 1 0,0 1 0,0 2 0,54 0 0,-83 4 0,38-2 0,0 2 0,0 1 0,-1 3 0,1 1 0,70 19 0,-91-18 0,-1 1 0,1 1 0,-1 0 0,-1 1 0,1 1 0,-2 1 0,1 1 0,-2 0 0,1 2 0,-2-1 0,0 2 0,0 0 0,13 19 0,-14-15 0,-1 1 0,-1 0 0,-1 1 0,-1 0 0,-1 0 0,0 1 0,-2 0 0,9 42 0,-14-43 0,0 0 0,-1 0 0,-1 0 0,-1 0 0,-1-1 0,-1 1 0,-1 0 0,0-1 0,-2 0 0,-8 22 0,0-10 0,-2 1 0,-1-2 0,-1 0 0,-2-1 0,-1-1 0,-1-1 0,-1-1 0,-2-1 0,0-1 0,-2-1 0,-1-1 0,0-2 0,-2-1 0,-37 19 0,19-14 0,-1-2 0,-1-3 0,0-1 0,-2-3 0,0-2 0,-1-3 0,0-1 0,-96 3 0,121-12 0,-1-1 0,1-2 0,-1-1 0,1-1 0,0-1 0,0-2 0,-42-16 0,56 17 0,0 0 0,0-1 0,1-1 0,0 0 0,0-1 0,1 0 0,0-1 0,1-1 0,0 0 0,0 0 0,2-1 0,-1 0 0,1-1 0,1 0 0,-11-21 0,10 13 0,1-1 0,1 0 0,0 0 0,2-1 0,1 0 0,0 0 0,2 0 0,1-42 0,3 34 0,2 1 0,0-1 0,3 1 0,0 0 0,2 0 0,13-30 0,0 14 0,1 1 0,2 1 0,2 1 0,2 2 0,2 0 0,1 2 0,73-67 0,9 13-1365,-63 56-5461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31:03.8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51 94 24575,'-2'0'0,"-1"0"0,1 0 0,0 0 0,-1 0 0,1 0 0,0-1 0,-1 1 0,1-1 0,0 0 0,-1 0 0,1 0 0,0 0 0,0 0 0,0 0 0,0 0 0,0-1 0,0 1 0,0-1 0,1 1 0,-1-1 0,-2-2 0,4 2 0,-1 1 0,1-1 0,0 1 0,0 0 0,-1-1 0,1 1 0,0-1 0,0 1 0,0 0 0,1-1 0,-1 1 0,0-1 0,0 1 0,1 0 0,-1-1 0,1 1 0,-1 0 0,1 0 0,0-1 0,0 1 0,-1 0 0,1 0 0,0 0 0,0 0 0,0 0 0,0 0 0,0 0 0,0 0 0,0 0 0,1 0 0,-1 1 0,0-1 0,0 0 0,1 1 0,1-1 0,5-4 0,0 1 0,0 0 0,0 1 0,1-1 0,-1 2 0,1-1 0,0 1 0,0 1 0,0 0 0,0 0 0,0 0 0,0 1 0,11 2 0,-15-1 0,-1 0 0,1 0 0,-1 0 0,1 0 0,-1 1 0,0 0 0,0 0 0,0 0 0,0 1 0,0-1 0,0 1 0,-1 0 0,1 0 0,-1 0 0,0 1 0,0-1 0,0 1 0,0 0 0,-1-1 0,1 1 0,-1 0 0,0 1 0,0-1 0,-1 0 0,1 0 0,-1 1 0,1 7 0,0-3 0,-1 1 0,0-1 0,-1 0 0,0 1 0,0-1 0,-1 1 0,0-1 0,-1 0 0,-3 10 0,-3 8 0,-22 42 0,21-49 0,0 0 0,1 0 0,1 1 0,-4 23 0,10-42 0,0 0 0,1 0 0,-1 1 0,1-1 0,0 0 0,-1 0 0,1 1 0,0-1 0,0 0 0,1 1 0,-1-1 0,0 0 0,1 0 0,-1 0 0,1 1 0,0-1 0,0 0 0,0 0 0,0 0 0,0 0 0,0 0 0,1 0 0,-1-1 0,0 1 0,1 0 0,0 0 0,-1-1 0,1 1 0,0-1 0,0 0 0,0 0 0,0 1 0,0-1 0,0 0 0,0-1 0,0 1 0,0 0 0,0-1 0,1 1 0,-1-1 0,0 1 0,0-1 0,1 0 0,-1 0 0,0 0 0,3-1 0,7 0 0,0 0 0,0-1 0,1-1 0,-1 0 0,-1 0 0,1-1 0,13-7 0,47-26-1365,-51 25-5461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31:04.4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49 24575,'1'-1'0,"-1"0"0,1 0 0,-1 0 0,1 0 0,-1 0 0,1 0 0,0 0 0,-1 0 0,1 0 0,0 0 0,0 1 0,0-1 0,0 0 0,-1 0 0,1 1 0,0-1 0,0 1 0,1-1 0,-1 1 0,0-1 0,0 1 0,0-1 0,0 1 0,0 0 0,0 0 0,1 0 0,1-1 0,37-3 0,-35 4 0,111-13 0,-78 7 0,0 2 0,0 1 0,56 4 0,-92-1 0,1 1 0,-1-1 0,1 1 0,-1 0 0,1 0 0,-1 0 0,0 0 0,0 0 0,1 0 0,-1 0 0,0 1 0,0-1 0,0 1 0,0 0 0,-1-1 0,1 1 0,0 0 0,-1 0 0,1 0 0,-1 0 0,0 1 0,1-1 0,-1 0 0,0 0 0,-1 1 0,1-1 0,0 1 0,-1-1 0,1 5 0,1 8 0,0 0 0,-2 0 0,0 0 0,-2 15 0,0-3 0,-1 273-1365,3-259-5461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6:06.9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96 4 24575,'0'8'0,"0"-1"0,-1 1 0,1 0 0,-2 0 0,1-1 0,-5 15 0,5-21 0,1 0 0,-1 1 0,1-1 0,-1 0 0,1 0 0,-1-1 0,0 1 0,0 0 0,1 0 0,-1 0 0,0 0 0,0-1 0,0 1 0,0 0 0,0-1 0,0 1 0,0-1 0,0 1 0,0-1 0,0 1 0,-2-1 0,1 0 0,0 0 0,0 0 0,0 0 0,0-1 0,0 1 0,0-1 0,0 1 0,0-1 0,0 0 0,0 0 0,0 0 0,0 0 0,0 0 0,1 0 0,-1-1 0,-2-1 0,1 0 0,0 0 0,0 0 0,1-1 0,-1 1 0,1-1 0,-1 0 0,1 1 0,-2-6 0,3 8 0,1 0 0,-1 0 0,1 0 0,-1 0 0,1 0 0,-1 0 0,1-1 0,0 1 0,-1 0 0,1 0 0,0 0 0,0-1 0,0 1 0,0 0 0,0 0 0,0-1 0,0 1 0,1 0 0,-1 0 0,0 0 0,1 0 0,-1-1 0,1 1 0,-1 0 0,1 0 0,-1 0 0,1 0 0,0 0 0,-1 0 0,1 0 0,0 0 0,1 0 0,-1 0 0,1 1 0,-1 0 0,1 0 0,-1 0 0,1 0 0,-1 0 0,0 0 0,1 0 0,-1 0 0,1 1 0,-1-1 0,1 1 0,-1-1 0,0 1 0,0-1 0,1 1 0,-1 0 0,0 0 0,0-1 0,1 1 0,-1 0 0,0 0 0,0 0 0,0 0 0,0 0 0,-1 1 0,1-1 0,0 0 0,0 0 0,-1 1 0,1-1 0,-1 0 0,1 1 0,-1-1 0,1 0 0,-1 1 0,0-1 0,0 1 0,0-1 0,0 3 0,0-4 0,0 0 0,0 0 0,0 1 0,0-1 0,-1 0 0,1 0 0,0 1 0,0-1 0,0 0 0,-1 0 0,1 0 0,0 0 0,0 0 0,-1 1 0,1-1 0,0 0 0,-1 0 0,1 0 0,0 0 0,0 0 0,-1 0 0,1 0 0,0 0 0,-1 0 0,1 0 0,0 0 0,0 0 0,-1 0 0,1 0 0,0 0 0,0 0 0,-1 0 0,1-1 0,0 1 0,-1 0 0,1 0 0,0 0 0,0 0 0,0-1 0,-1 1 0,1 0 0,-2-2 0,7 6 0,10 21-1365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6:07.6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471 1 24575,'-1'5'0,"0"0"0,-1 0 0,0-1 0,0 1 0,0 0 0,0-1 0,-1 1 0,1-1 0,-5 5 0,-7 14 0,-125 341 0,40-91 0,72-210 0,-2-1 0,-46 70 0,59-106 0,13-20 0,0 0 0,0 0 0,-1 0 0,0-1 0,-1 1 0,1-1 0,-1 0 0,0 0 0,-6 4 0,11-7-1365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6:08.1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59 24575,'0'-1'0,"0"0"0,-1 1 0,1-1 0,1 1 0,-1-1 0,0 1 0,0-1 0,0 0 0,0 1 0,0-1 0,0 1 0,1-1 0,-1 1 0,0-1 0,0 1 0,1-1 0,-1 1 0,0-1 0,1 1 0,-1 0 0,0-1 0,1 1 0,-1-1 0,1 1 0,-1 0 0,1 0 0,-1-1 0,1 1 0,-1 0 0,1 0 0,-1-1 0,1 1 0,-1 0 0,1 0 0,-1 0 0,1 0 0,0 0 0,-1 0 0,1 0 0,-1 0 0,1 0 0,-1 0 0,1 0 0,-1 0 0,1 0 0,0 0 0,0 1 0,0-1 0,1 1 0,-1-1 0,0 1 0,1-1 0,-1 1 0,0 0 0,0-1 0,0 1 0,0 0 0,1 0 0,-1 0 0,0 0 0,0 0 0,-1 0 0,1 0 0,0 0 0,0 0 0,1 3 0,-1 12 0,-10-16 0,7-2 0,0 0 0,0 1 0,0-1 0,0 0 0,1 0 0,-1 0 0,0 0 0,1 0 0,-1 0 0,-1-4 0,3 3 0,-1 1 0,0 0 0,1 0 0,-1 0 0,1-1 0,0 1 0,-1 0 0,1-1 0,0 1 0,1 0 0,-1-1 0,0 1 0,1 0 0,-1 0 0,1 0 0,0-1 0,-1 1 0,3-3 0,-3 4 0,1 1 0,-1-1 0,0 1 0,1-1 0,-1 1 0,1-1 0,-1 1 0,1-1 0,-1 1 0,1 0 0,0-1 0,-1 1 0,1 0 0,-1 0 0,1-1 0,0 1 0,-1 0 0,1 0 0,0 0 0,-1 0 0,1-1 0,0 1 0,0 0 0,1 1 0,-1-1 0,1 1 0,-1-1 0,1 1 0,-1 0 0,0-1 0,1 1 0,-1 0 0,0 0 0,0 0 0,0 0 0,0 0 0,1 0 0,-1 0 0,0 2 0,-1-3-28,0 0 1,0 0-1,1-1 0,-1 1 0,0 0 0,0 0 0,0 0 0,0 0 0,0 0 1,0 0-1,0 0 0,0 0 0,0 0 0,0 0 0,0 0 0,0 0 1,0-1-1,1 1 0,-1 0 0,0 0 0,0 0 0,0 0 0,0 0 1,0 0-1,0 0 0,0 0 0,0 0 0,1 0 0,-1 0 0,0 0 1,0 0-1,0 0 0,0 0 0,0 0 0,0 0 0,0 0 0,0 0 0,1 0 1,-1 1-1,0-1 0,0 0 0,0 0 0,0 0 0,0 0 0,0 0 1,0 0-1,0 0 0,0 0 0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6:08.6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 4 24575,'-1'0'0,"1"0"0,0-1 0,0 1 0,0 0 0,-1 0 0,1-1 0,0 1 0,0 0 0,-1 0 0,1-1 0,0 1 0,-1 0 0,1 0 0,0 0 0,-1 0 0,1 0 0,0-1 0,-1 1 0,1 0 0,0 0 0,-1 0 0,1 0 0,0 0 0,-1 0 0,1 0 0,0 0 0,-1 0 0,1 0 0,0 0 0,-1 1 0,1-1 0,0 0 0,-1 0 0,1 0 0,0 0 0,-1 1 0,-6 13 0,3 21 0,6-18 0,0-1 0,1 0 0,0 0 0,2 0 0,0 0 0,12 25 0,51 88 0,281 381 0,-309-444-1365,-33-53-5461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6:09.2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40 12 24575,'0'0'0,"0"-1"0,0 1 0,0-1 0,0 1 0,0 0 0,0-1 0,0 1 0,0-1 0,0 1 0,0 0 0,0-1 0,1 1 0,-1-1 0,0 1 0,0 0 0,0-1 0,0 1 0,1 0 0,-1-1 0,0 1 0,0 0 0,1-1 0,-1 1 0,0 0 0,1 0 0,-1-1 0,0 1 0,1 0 0,-1 0 0,0 0 0,1-1 0,-1 1 0,0 0 0,1 0 0,-1 0 0,1 0 0,-1 0 0,0 0 0,1 0 0,-1 0 0,1 0 0,-1 0 0,0 0 0,1 0 0,-1 0 0,1 0 0,-1 0 0,0 0 0,1 0 0,-1 0 0,1 1 0,-1-1 0,0 0 0,1 0 0,-1 1 0,0-1 0,1 0 0,-1 0 0,0 1 0,20 17 0,-19-15 0,1-1 0,-1 1 0,0 0 0,0 0 0,-1 0 0,1 0 0,-1 0 0,1 0 0,-1 0 0,0 0 0,0 0 0,0 0 0,-1 0 0,1 0 0,-1 0 0,0 0 0,1 0 0,-4 5 0,4-7 0,-1 0 0,1 0 0,-1 0 0,0 0 0,1 0 0,-1 0 0,0-1 0,0 1 0,1 0 0,-1-1 0,0 1 0,0 0 0,0-1 0,0 1 0,0-1 0,0 0 0,0 1 0,0-1 0,0 0 0,-2 1 0,0-1 0,1 0 0,0-1 0,0 1 0,0-1 0,0 1 0,0-1 0,0 1 0,0-1 0,0 0 0,0 0 0,0 0 0,0 0 0,0-1 0,-2-1 0,1 1 0,1 0 0,0 0 0,0 0 0,0-1 0,0 1 0,1-1 0,-1 1 0,0-1 0,1 1 0,0-1 0,-2-4 0,3 6 0,-1 0 0,1 0 0,0 1 0,0-1 0,0 0 0,-1 0 0,1 0 0,0 0 0,0 0 0,0 0 0,1 0 0,-1 0 0,0 1 0,0-1 0,0 0 0,1 0 0,-1 0 0,0 0 0,1 0 0,-1 1 0,1-1 0,-1 0 0,1 0 0,-1 1 0,1-1 0,-1 0 0,1 1 0,0-1 0,0 1 0,-1-1 0,1 0 0,0 1 0,0 0 0,-1-1 0,1 1 0,0-1 0,0 1 0,0 0 0,1-1 0,-9-12 120,7 7-321,10 12-1083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49:32.6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24575,'2'1'0,"1"1"0,-1-1 0,0 1 0,-1-1 0,1 1 0,0 0 0,0 0 0,-1 0 0,1 0 0,-1 0 0,1 0 0,-1 0 0,0 1 0,0-1 0,0 0 0,0 1 0,0 3 0,3 3 0,69 136 0,7-4 0,119 161 0,-177-270-455,0 1 0,18 39 0,-30-48-6371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6:10.3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 15 24575,'0'0'0,"0"-1"0,0 1 0,0-1 0,0 1 0,0-1 0,0 1 0,0-1 0,0 0 0,0 1 0,1-1 0,-1 1 0,0-1 0,0 1 0,0-1 0,1 1 0,-1-1 0,0 1 0,0-1 0,1 1 0,-1-1 0,1 1 0,-1 0 0,0-1 0,1 1 0,-1 0 0,1-1 0,-1 1 0,1 0 0,-1-1 0,1 1 0,-1 0 0,1 0 0,-1 0 0,1-1 0,-1 1 0,1 0 0,-1 0 0,1 0 0,-1 0 0,1 0 0,0 0 0,-1 0 0,1 0 0,-1 0 0,1 0 0,-1 1 0,1-1 0,-1 0 0,1 0 0,-1 0 0,1 1 0,0-1 0,1 1 0,0 0 0,0 0 0,0 0 0,0 0 0,0 0 0,0 1 0,0-1 0,-1 1 0,1-1 0,0 1 0,2 3 0,-3-3 0,0 0 0,0 0 0,0 0 0,0 1 0,0-1 0,-1 0 0,1 1 0,-1-1 0,1 0 0,-1 1 0,0-1 0,0 1 0,0-1 0,0 1 0,0-1 0,-1 0 0,1 1 0,-1-1 0,1 0 0,-1 1 0,0-1 0,0 0 0,0 0 0,0 1 0,-1-1 0,1 0 0,0 0 0,-1 0 0,-3 3 0,4-4 0,-1 0 0,1 0 0,-1-1 0,1 1 0,-1 0 0,1 0 0,-1-1 0,0 1 0,0-1 0,1 0 0,-1 1 0,0-1 0,0 0 0,1 0 0,-1 0 0,0 0 0,0 0 0,1 0 0,-1-1 0,0 1 0,1-1 0,-1 1 0,0-1 0,1 1 0,-1-1 0,0 0 0,1 0 0,-1 0 0,1 0 0,0 0 0,-1 0 0,1 0 0,0-1 0,0 1 0,-1 0 0,1-1 0,0 1 0,0-1 0,1 1 0,-2-3 0,1 2 0,0 0 0,1 1 0,-1-1 0,1 0 0,0 1 0,-1-1 0,1 0 0,0 1 0,0-1 0,0 0 0,0 1 0,1-1 0,-1 0 0,0 1 0,1-1 0,-1 0 0,1 1 0,0-1 0,-1 1 0,1-1 0,0 1 0,0-1 0,0 1 0,0 0 0,0-1 0,0 1 0,0 0 0,0 0 0,1 0 0,-1 0 0,0 0 0,1 0 0,-1 0 0,1 0 0,-1 0 0,1 1 0,0-1 0,-1 1 0,1-1 0,-1 1 0,1-1 0,0 1 0,-1 0 0,1 0 0,0 0 0,0 0 0,-1 0 0,1 0 0,0 1 0,-1-1 0,1 1 0,2 0 0,3 37-1365,-2-26-5461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6:10.8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509 0 24575,'-1'4'0,"0"0"0,-1 0 0,1-1 0,-1 1 0,0-1 0,0 1 0,0-1 0,0 0 0,-5 6 0,-4 6 0,-72 129 0,7 3 0,6 3 0,7 4 0,-58 212 0,119-356 0,-1-1 0,0 1 0,0-1 0,-1 0 0,0 0 0,-1 0 0,0-1 0,0 0 0,-1 0 0,-11 13 0,11-17-1365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6:12.5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72 11 24575,'-1'0'0,"0"0"0,0 0 0,0 0 0,0 0 0,0-1 0,0 1 0,0 0 0,0 0 0,0-1 0,0 1 0,0-1 0,0 1 0,0-1 0,1 1 0,-1-1 0,0 0 0,0 1 0,1-1 0,-1 0 0,0 1 0,0-2 0,7 17 0,-4-9 0,0 1 0,-1-1 0,0 1 0,0-1 0,0 13 0,-1-18 0,0 0 0,0 0 0,0 1 0,0-1 0,0 0 0,0 0 0,0 0 0,0 0 0,-1 0 0,1 0 0,0 0 0,-1 0 0,1 0 0,-1 0 0,1 0 0,-1 0 0,1 0 0,-1 0 0,0 0 0,1 0 0,-1-1 0,0 1 0,0 0 0,0 0 0,0-1 0,1 1 0,-1 0 0,0-1 0,0 1 0,0-1 0,0 0 0,0 1 0,0-1 0,-1 0 0,1 1 0,0-1 0,0 0 0,0 0 0,0 0 0,0 0 0,0 0 0,0 0 0,-2-1 0,1 1 0,0-1 0,0 0 0,0 0 0,0 0 0,0 0 0,0-1 0,1 1 0,-1 0 0,0-1 0,1 1 0,-1-1 0,1 0 0,0 1 0,-1-1 0,1 0 0,0 0 0,0 0 0,0 0 0,0 0 0,1 0 0,-1 0 0,0 0 0,1 0 0,0 0 0,-1 0 0,1 0 0,0-1 0,0 1 0,0 0 0,0 0 0,1 0 0,-1 0 0,0 0 0,2-4 0,-2 4 0,1 0 0,-1 1 0,1-1 0,-1 0 0,1 1 0,0-1 0,-1 1 0,1-1 0,0 1 0,0-1 0,0 1 0,0 0 0,0 0 0,1-1 0,-1 1 0,0 0 0,3-2 0,-3 3 0,0 0 0,0 0 0,0-1 0,1 1 0,-1 0 0,0 0 0,0 0 0,0 0 0,0 1 0,0-1 0,1 0 0,-1 0 0,0 1 0,0-1 0,0 0 0,0 1 0,0-1 0,0 1 0,0 0 0,0-1 0,0 1 0,0 0 0,0-1 0,-1 1 0,1 0 0,0 0 0,0 0 0,-1 0 0,2 1 0,31 44-1365,-20-35-5461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6:13.4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49 60 24575,'-4'-3'0,"0"0"0,0-1 0,0 1 0,1-1 0,-1 0 0,1 1 0,0-2 0,0 1 0,0 0 0,-3-7 0,-1 0 0,85 122 0,-6 3 0,79 167 0,-51-97 0,-18-33 0,-67-121 0,2 5 0,1-1 0,41 58 0,-58-91-54,0 1-1,0-1 0,0 1 1,1-1-1,-1 1 1,0-1-1,1 0 0,-1 0 1,1 1-1,-1-1 1,1 0-1,-1 0 0,1-1 1,0 1-1,0 0 0,-1 0 1,1-1-1,0 1 1,0-1-1,0 0 0,0 1 1,-1-1-1,1 0 1,3 0-1,5-5-6771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6:14.4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36 0 24575,'1'1'0,"1"0"0,-1 0 0,1 0 0,-1 0 0,1 1 0,-1-1 0,0 0 0,1 1 0,-1-1 0,0 1 0,0 0 0,0-1 0,0 1 0,-1 0 0,1-1 0,0 1 0,-1 0 0,1 0 0,-1-1 0,0 1 0,1 0 0,-1 0 0,0 0 0,0 0 0,-1 3 0,-4 22 0,5-26 0,-1-1 0,1 1 0,-1-1 0,1 1 0,0-1 0,-1 0 0,1 1 0,-1-1 0,1 1 0,-1-1 0,0 0 0,1 1 0,-1-1 0,1 0 0,-1 0 0,0 1 0,1-1 0,-1 0 0,1 0 0,-1 0 0,0 0 0,1 0 0,-1 0 0,0 0 0,1 0 0,-1 0 0,0 0 0,1 0 0,-1 0 0,0-1 0,1 1 0,-1 0 0,0-1 0,-1 0 0,0 0 0,0 0 0,0 0 0,0 0 0,0 0 0,1-1 0,-1 1 0,0-1 0,1 1 0,-1-1 0,1 1 0,0-1 0,-1 0 0,1 0 0,0 0 0,0 0 0,0 0 0,1 0 0,-1 0 0,0 0 0,1 0 0,-1 0 0,1 0 0,0 0 0,-1-4 0,2 4 0,-1 1 0,0 0 0,0 0 0,1 0 0,-1-1 0,1 1 0,-1 0 0,1 0 0,-1 0 0,1 0 0,0 0 0,0 0 0,-1 0 0,1 0 0,0 0 0,0 1 0,0-1 0,0 0 0,0 0 0,0 1 0,0-1 0,0 1 0,0-1 0,0 1 0,0-1 0,1 1 0,-1-1 0,0 1 0,0 0 0,0 0 0,1 0 0,-1 0 0,0 0 0,0 0 0,1 0 0,-1 0 0,0 0 0,0 1 0,0-1 0,1 0 0,-1 1 0,0-1 0,0 1 0,0-1 0,1 2 0,-1-2 0,0 0 0,0 0 0,0 0 0,0 1 0,0-1 0,-1 0 0,1 1 0,0-1 0,0 0 0,0 1 0,-1-1 0,1 1 0,0 0 0,-1-1 0,1 1 0,0-1 0,-1 1 0,1 0 0,-1 0 0,1-1 0,-1 1 0,1 0 0,-1 0 0,0-1 0,1 1 0,-1 0 0,0 0 0,1 0 0,-1 0 0,0 0 0,0 1 0,0-1 0,-1-1 0,1 1 0,-1-1 0,1 1 0,-1-1 0,0 1 0,1-1 0,-1 0 0,1 1 0,-1-1 0,0 0 0,1 1 0,-1-1 0,0 0 0,1 0 0,-1 0 0,0 1 0,1-1 0,-1 0 0,0 0 0,1 0 0,-1 0 0,0 0 0,0 0 0,1-1 0,-1 1 0,0 0 0,1 0 0,-1 0 0,0-1 0,1 1 0,-1 0 0,1-1 0,-1 1 0,0 0 0,1-1 0,-1 1 0,1-1 0,-2 0 0,2 1 0,0-1 1,0 1-1,0 0 0,0 0 0,0 0 0,0 0 0,0 0 0,0 0 0,-1-1 1,1 1-1,0 0 0,0 0 0,0 0 0,0 0 0,0 0 0,0 0 1,-1 0-1,1 0 0,0 0 0,0 0 0,0 0 0,0 0 0,-1 0 0,1 0 1,0 0-1,0 0 0,0 0 0,0 0 0,-1 0 0,1 0 0,0 0 0,0 0 1,0 0-1,0 0 0,0 0 0,-1 0 0,1 0 0,0 0 0,0 0 1,0 0-1,0 1 0,0-1 0,0 0 0,-1 0 0,1 0 0,0 0 0,0 0 1,0 0-1,0 1 0,0-1 0,0 0 0,0 0 0,0 0 0,0 0 1,0 0-1,0 1 0,0-1 0,0 0 0,0 0 0,0 0 0,0 0 0,0 1 1,0-1-1,3 15-8,-1-2-1358,-1 0-5460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6:14.7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549 1 24575,'-6'2'0,"0"1"0,0 0 0,1 0 0,-1 0 0,1 1 0,0 0 0,0 0 0,0 0 0,-8 10 0,-1-1 0,-22 23 0,2 2 0,1 1 0,2 2 0,-32 55 0,50-76 0,-117 215 0,4-5 0,119-222-77,7-13 270,10-15-1674,0 10-5345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6:15.2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 30 24575,'0'-16'0,"-2"20"0,2-4 0,0 1 0,0-1 0,0 1 0,0-1 0,1 0 0,-1 1 0,0-1 0,0 1 0,0-1 0,-1 1 0,1-1 0,0 0 0,0 1 0,0-1 0,0 1 0,0-1 0,0 0 0,0 1 0,-1-1 0,1 0 0,0 1 0,0-1 0,-1 0 0,1 1 0,0-1 0,0 0 0,-1 1 0,1-1 0,0 0 0,-1 0 0,1 0 0,0 1 0,-1-1 0,1 0 0,-1 0 0,1 0 0,0 0 0,-1 1 0,1-1 0,-1 0 0,1 0 0,0 0 0,-1 0 0,1 0 0,-1 0 0,1 0 0,0 0 0,-1 0 0,0-1 0,1 1 0,-1-1 0,1 1 0,-1-1 0,1 1 0,-1-1 0,1 0 0,0 1 0,-1-1 0,1 0 0,0 1 0,0-1 0,-1 0 0,1 1 0,0-1 0,0 0 0,0 0 0,0 1 0,0-1 0,0 0 0,0 1 0,0-1 0,0 0 0,0 0 0,0 1 0,1-1 0,-1 0 0,0 1 0,0-1 0,1 0 0,-1 1 0,0-1 0,1 1 0,-1-1 0,1 0 0,-1 1 0,1-1 0,-1 1 0,1-1 0,-1 1 0,1 0 0,-1-1 0,1 1 0,0-1 0,0 1 0,0-1 0,0 1 0,1-1 0,-1 1 0,0 0 0,0 0 0,0-1 0,1 1 0,-1 0 0,0 0 0,0 0 0,1 0 0,-1 0 0,0 1 0,0-1 0,1 0 0,-1 1 0,0-1 0,0 0 0,0 1 0,0-1 0,0 1 0,0 0 0,0-1 0,0 1 0,0 0 0,0 0 0,0 0 0,0 0 0,1 1 0,1 3 0,0 1 0,0-1 0,0 1 0,0 0 0,-1 0 0,0 0 0,2 12 0,-3-14 0,0-1 0,-1 0 0,1 0 0,-1 1 0,0-1 0,0 0 0,0 0 0,0 1 0,-1-1 0,1 0 0,-1 0 0,0 1 0,0-1 0,0 0 0,0 0 0,0 0 0,-3 3 0,4-5-23,-1-1 0,1 0 0,-1 1 0,1-1 0,-1 0-1,1 1 1,-1-1 0,0 0 0,1 0 0,-1 1 0,0-1 0,1 0-1,-1 0 1,1 0 0,-1 0 0,0 0 0,1 0 0,-1 0 0,0 0-1,1 0 1,-1 0 0,0 0 0,1 0 0,-1-1 0,0 1 0,1 0-1,-1 0 1,1-1 0,-1 1 0,1 0 0,-1-1 0,1 1 0,-1-1-1,1 1 1,-1-1 0,1 1 0,-1-1 0,1 1 0,-1-1 0,1 1 0,0-1-1,0 1 1,-1-1 0,1 0 0,0 1 0,0-1 0,-1 1 0,1-1-1,0 0 1,0 1 0,0-1 0,0 0 0,0 1 0,0-1 0,0 0-1,0 1 1,0-1 0,1-1 0,-1-10-6803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6:16.1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14 24575,'0'-1'0,"-1"1"0,1-1 0,0 1 0,0 0 0,0-1 0,0 1 0,0-1 0,0 1 0,0 0 0,0-1 0,0 1 0,0-1 0,0 1 0,0-1 0,0 1 0,0 0 0,1-1 0,-1 1 0,0-1 0,0 1 0,0 0 0,1-1 0,-1 1 0,0 0 0,0-1 0,1 1 0,-1 0 0,0 0 0,1-1 0,-1 1 0,0 0 0,1 0 0,-1-1 0,0 1 0,1 0 0,-1 0 0,0 0 0,1 0 0,-1-1 0,1 1 0,0 0 0,14 10 0,-7 2 0,-19-19 0,-7-6 0,22 29 0,2 1 0,6 19 0,149 417 0,-155-438-195,1 0 0,0 0 0,1 0 0,1-1 0,0 0 0,20 22 0,-17-26-6631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6:16.7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24575,'6'1'0,"1"-1"0,-1 1 0,0 1 0,0-1 0,0 1 0,0 0 0,0 0 0,0 1 0,0 0 0,-1 0 0,1 0 0,-1 1 0,0 0 0,0 0 0,0 0 0,-1 0 0,1 1 0,-1 0 0,0 0 0,0 0 0,-1 0 0,0 1 0,0-1 0,0 1 0,0 0 0,-1 0 0,0 0 0,0 0 0,-1 0 0,1 8 0,-1-12 0,-1 0 0,1 0 0,-1 0 0,0 0 0,0 1 0,0-1 0,0 0 0,0 0 0,0 0 0,-1 0 0,0 4 0,0-6 0,1 1 0,0 0 0,-1-1 0,1 1 0,-1 0 0,1-1 0,-1 1 0,1-1 0,-1 1 0,1-1 0,-1 1 0,1-1 0,-1 1 0,0-1 0,1 0 0,-1 1 0,0-1 0,1 0 0,-1 1 0,0-1 0,1 0 0,-2 0 0,-1 0 0,0 0 0,1 0 0,-1-1 0,1 1 0,0-1 0,-1 0 0,1 0 0,-1 0 0,1 0 0,0 0 0,0 0 0,0 0 0,-1-1 0,1 1 0,0-1 0,1 0 0,-4-3 0,-24-31 0,28 34 0,0 0 0,-1 0 0,1 0 0,0 0 0,1 0 0,-1 0 0,0 0 0,0-1 0,1 1 0,0 0 0,-1 0 0,1-1 0,0 1 0,0 0 0,0 0 0,0-1 0,1-3 0,0 5 0,-1 1 0,0-1 0,0 1 0,0-1 0,0 1 0,1-1 0,-1 1 0,0-1 0,0 1 0,1-1 0,-1 1 0,0 0 0,1-1 0,-1 1 0,0 0 0,1-1 0,-1 1 0,1 0 0,-1-1 0,1 1 0,-1 0 0,1 0 0,-1-1 0,1 1 0,-1 0 0,1 0 0,-1 0 0,1 0 0,-1 0 0,1-1 0,-1 1 0,1 0 0,0 1 0,18 11 0,-16-9 0,0 0 0,0 1 0,0-1 0,-1 1 0,1 0 0,-1 0 0,4 8 0,-6-11 0,0 0 0,1-1 0,-1 1 0,0 0 0,0 0 0,0 0 0,0 0 0,0 0 0,0-1 0,0 1 0,0 0 0,0 0 0,0 0 0,0 0 0,0 0 0,-1-1 0,1 1 0,0 0 0,-1 0 0,1 0 0,-1-1 0,1 1 0,0 0 0,-1 0 0,0-1 0,1 1 0,-1-1 0,1 1 0,-1 0 0,0-1 0,0 1 0,1-1 0,-3 1 0,2 0 0,-1-1 0,0 0 0,1 0 0,-1 0 0,0 0 0,1 0 0,-1-1 0,0 1 0,1 0 0,-1-1 0,1 0 0,-1 1 0,1-1 0,-1 0 0,-2-1 0,3 1 0,-1 1 0,1-1 0,0 0 0,-1 0 0,1 0 0,0 0 0,0-1 0,0 1 0,0 0 0,0 0 0,0-1 0,0 1 0,0 0 0,1-1 0,-1 1 0,0-2 0,1 2 0,0 0 0,0 0 0,0 0 0,0 0 0,0 1 0,1-1 0,-1 0 0,0 0 0,0 1 0,1-1 0,-1 0 0,1 0 0,-1 1 0,0-1 0,1 0 0,-1 1 0,1-1 0,0 0 0,-1 1 0,1-1 0,0 1 0,-1-1 0,1 1 0,0-1 0,-1 1 0,1 0 0,0-1 0,0 1 0,-1 0 0,1 0 0,0-1 0,0 1 0,0 0 0,1 0 0,4-3-1365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6:18.3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302 1 24575,'1'0'0,"0"0"0,0 1 0,-1-1 0,1 0 0,0 1 0,0-1 0,0 0 0,-1 1 0,1 0 0,0-1 0,0 1 0,-1-1 0,1 1 0,0 0 0,-1-1 0,1 1 0,-1 0 0,1 0 0,-1-1 0,1 1 0,-1 0 0,0 0 0,1 0 0,-1 0 0,0 0 0,0-1 0,0 1 0,1 0 0,-1 0 0,0 0 0,0 0 0,0 0 0,0 0 0,-1 0 0,1 0 0,0 0 0,0-1 0,0 1 0,-1 0 0,0 2 0,-11 39 0,12-41 0,-85 257 0,-45 114 0,48-214 0,77-143-1365,3-4-5461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49:33.1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123 19 24575,'1'-2'0,"1"1"0,0-1 0,0 0 0,0 1 0,0 0 0,0-1 0,0 1 0,0 0 0,0 0 0,0 0 0,0 0 0,1 1 0,-1-1 0,0 0 0,1 1 0,-1 0 0,0 0 0,1-1 0,-1 1 0,0 1 0,4-1 0,-2 1 0,0 1 0,0-1 0,1 1 0,-1 0 0,0 0 0,-1 0 0,1 0 0,0 1 0,-1 0 0,6 5 0,1 2 0,0 0 0,-2 1 0,1 0 0,-1 1 0,-1 0 0,8 15 0,-9-11 0,1 1 0,-2 1 0,0-1 0,-1 1 0,-1 0 0,-1 0 0,0 0 0,-2 0 0,0 0 0,0 0 0,-2 1 0,0-1 0,-2-1 0,0 1 0,0 0 0,-2-1 0,0 0 0,-13 24 0,17-37 0,-1 0 0,1-1 0,-1 1 0,0-1 0,-1 1 0,1-1 0,0 0 0,-1 0 0,0-1 0,0 1 0,1-1 0,-1 1 0,-1-1 0,1-1 0,0 1 0,0 0 0,-1-1 0,1 0 0,-1 0 0,1-1 0,-1 1 0,0-1 0,1 0 0,-1 0 0,1 0 0,-1-1 0,1 1 0,-1-1 0,-8-3 0,5 1 0,0 0 0,0 0 0,0-1 0,1 0 0,-1 0 0,1-1 0,0 0 0,0 0 0,1-1 0,0 0 0,0 0 0,0 0 0,1-1 0,0 0 0,-6-9 0,5 4-57,1 0 0,0-1 1,1 1-1,0-1 0,1 0 0,0 0 0,1 0 0,1-1 0,0 1 0,0 0 1,2-1-1,0 1 0,0 0 0,1 0 0,1 0 0,0 0 0,1 0 0,0 0 0,1 1 1,0 0-1,1 0 0,0 0 0,13-17 0,4-1-6769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6:19.1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24575,'50'69'0,"5"5"0,398 487 0,-437-545-227,-1-1-1,2 0 1,0-1-1,1-1 1,35 21-1,-39-28-6598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6:20.3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 1 24575,'3'0'0,"0"1"0,0 0 0,0 0 0,0 0 0,0 0 0,0 1 0,0-1 0,0 1 0,-1-1 0,1 1 0,0 0 0,-1 0 0,0 1 0,1-1 0,-1 0 0,0 1 0,0-1 0,0 1 0,0 0 0,-1-1 0,1 1 0,-1 0 0,0 0 0,0 0 0,0 0 0,1 4 0,-1-3 0,1 0 0,-1 1 0,0-1 0,0 0 0,0 1 0,-1-1 0,0 1 0,0-1 0,0 0 0,0 1 0,-1-1 0,1 1 0,-1-1 0,0 0 0,0 1 0,-1-1 0,0 0 0,-3 7 0,5-10 0,-1 0 0,0-1 0,1 1 0,-1 0 0,0 0 0,1-1 0,-1 1 0,0-1 0,0 1 0,1 0 0,-1-1 0,0 1 0,0-1 0,0 0 0,0 1 0,0-1 0,0 0 0,0 0 0,1 1 0,-1-1 0,0 0 0,0 0 0,0 0 0,0 0 0,0 0 0,0 0 0,0 0 0,-2-1 0,1 0 0,0 0 0,0 0 0,0-1 0,0 1 0,0-1 0,1 1 0,-1-1 0,0 0 0,1 1 0,-1-1 0,-1-3 0,-1-2 0,0 1 0,0-1 0,1 0 0,0 0 0,0 0 0,-2-12 0,4 18 0,1-1 0,0 0 0,0 0 0,0 0 0,0 1 0,0-1 0,0 0 0,0 0 0,0 0 0,1 1 0,-1-1 0,1 0 0,1-2 0,-2 3 0,0 1 0,1 0 0,-1-1 0,0 1 0,1-1 0,-1 1 0,0 0 0,1 0 0,-1-1 0,0 1 0,1 0 0,-1 0 0,1-1 0,-1 1 0,1 0 0,-1 0 0,1 0 0,-1 0 0,1 0 0,-1-1 0,1 1 0,-1 0 0,0 0 0,1 0 0,-1 0 0,1 1 0,-1-1 0,1 0 0,-1 0 0,2 0 0,-1 1 0,0 0 0,1 0 0,-1 0 0,0 0 0,1 0 0,-1 0 0,0 1 0,0-1 0,0 0 0,0 1 0,0-1 0,0 0 0,0 1 0,-1-1 0,1 1 0,0 0 0,-1-1 0,1 1 0,-1-1 0,0 1 0,1 0 0,-1-1 0,0 1 0,0 0 0,0 0 0,-1 1 0,0 9-1365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6:20.9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49 11 24575,'0'0'0,"0"-1"0,0 1 0,0 0 0,0-1 0,0 1 0,0-1 0,0 1 0,0 0 0,0-1 0,0 1 0,0-1 0,1 1 0,-1 0 0,0-1 0,0 1 0,0 0 0,1-1 0,-1 1 0,0 0 0,0-1 0,1 1 0,-1 0 0,0 0 0,1-1 0,-1 1 0,0 0 0,1 0 0,-1 0 0,0-1 0,1 1 0,-1 0 0,1 0 0,-1 0 0,0 0 0,1 0 0,18 3 0,14 16 0,-31-18 0,-1 1 0,1-1 0,-1 1 0,0 0 0,1-1 0,-1 1 0,0 0 0,0 0 0,0-1 0,0 1 0,-1 0 0,1 0 0,-1 0 0,1 0 0,-1 0 0,1 0 0,-1 0 0,0 0 0,0 0 0,0 0 0,0 0 0,0 0 0,-1 1 0,1-1 0,-1 0 0,1-1 0,-1 1 0,0 0 0,1 0 0,-1 0 0,0 0 0,0 0 0,-1-1 0,1 1 0,0 0 0,-1-1 0,1 1 0,0-1 0,-3 2 0,0 0 0,1-1 0,-1 1 0,0-1 0,0 0 0,0 0 0,0 0 0,0-1 0,0 1 0,0-1 0,0 0 0,-1 0 0,1-1 0,0 1 0,-1-1 0,1 0 0,-1 0 0,-6-1 0,-11-9 0,19-1 0,4 10 0,0 0 0,0 0 0,0 0 0,0 0 0,0 0 0,1 0 0,-1 1 0,0-1 0,1 0 0,-1 1 0,0-1 0,1 1 0,-1 0 0,1-1 0,-1 1 0,1 0 0,-1 0 0,1 0 0,-1 0 0,1 0 0,-1 0 0,1 0 0,-1 1 0,3 0 0,39 9 120,-41-9-203,0 0 1,0 0-1,0 0 1,0 0-1,0 0 1,0 0-1,0 0 1,0 0-1,-1 1 1,1-1-1,-1 1 1,1-1-1,-1 1 1,0 0-1,1 0 1,-1-1-1,2 5 1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6:21.6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24575,'8'1'0,"0"0"0,1 0 0,-1 0 0,0 1 0,0 1 0,0-1 0,-1 1 0,1 0 0,-1 1 0,1 0 0,9 7 0,-12-8 0,0 1 0,0 0 0,-1 0 0,1 0 0,-1 1 0,0-1 0,0 1 0,0 0 0,-1 0 0,0 1 0,0-1 0,0 0 0,0 1 0,-1 0 0,0 0 0,1 6 0,-3-11 0,0 1 0,0 0 0,0 0 0,0-1 0,-1 1 0,1 0 0,0-1 0,-1 1 0,0 0 0,1-1 0,-1 1 0,0-1 0,0 1 0,0-1 0,0 1 0,0-1 0,0 1 0,0-1 0,0 0 0,-1 0 0,1 0 0,0 0 0,-1 0 0,1 0 0,-1 0 0,1 0 0,-1 0 0,0-1 0,1 1 0,-1 0 0,0-1 0,1 0 0,-1 1 0,0-1 0,1 0 0,-1 0 0,0 0 0,0 0 0,1 0 0,-1 0 0,0-1 0,0 1 0,1-1 0,-1 1 0,1-1 0,-1 1 0,0-1 0,1 0 0,-1 0 0,1 0 0,-1 0 0,1 0 0,0 0 0,-1 0 0,1 0 0,0-1 0,0 1 0,0 0 0,0-1 0,-1-2 0,2 4 0,-1 0 0,1-1 0,0 1 0,0 0 0,0-1 0,0 1 0,0 0 0,0-1 0,0 1 0,0-1 0,0 1 0,0 0 0,0-1 0,0 1 0,0 0 0,0-1 0,0 1 0,0 0 0,0-1 0,0 1 0,1 0 0,-1-1 0,0 1 0,0 0 0,0-1 0,1 1 0,-1 0 0,0-1 0,0 1 0,1 0 0,-1 0 0,0-1 0,0 1 0,1 0 0,-1 0 0,0 0 0,1 0 0,-1-1 0,0 1 0,1 0 0,-1 0 0,1 0 0,-1 0 0,0 0 0,1 0 0,-1 0 0,0 0 0,1 0 0,-1 0 0,1 0 0,-1 0 0,0 0 0,1 0 0,-1 0 0,0 0 0,1 1 0,-1-1 0,0 0 0,1 0 0,-1 0 0,0 0 0,1 1 0,-1-1 0,0 0 0,0 0 0,1 1 0,-1 0 0,25 16 0,-24-16 9,0 1-1,0 0 1,1 0-1,-2-1 1,1 1 0,0 0-1,0 0 1,-1 0-1,1 0 1,-1 0-1,1 0 1,-1 0-1,0 4 1,0-5-57,-1-1 0,1 1 0,-1 0 0,0 0 0,1-1 1,-1 1-1,0-1 0,1 1 0,-1 0 0,0-1 0,0 1 0,1-1 0,-1 0 0,0 1 0,0-1 1,0 0-1,0 1 0,0-1 0,0 0 0,1 0 0,-1 0 0,0 0 0,0 0 0,0 0 0,0 0 0,0 0 1,0 0-1,0 0 0,0 0 0,-1-1 0,-6 1-6778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6:22.5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460 1 24575,'-1'5'0,"-1"1"0,0-1 0,0 0 0,-1 0 0,1 0 0,-1 0 0,0-1 0,-7 8 0,-3 8 0,-133 279 0,117-235 0,-80 236 0,52-131 0,-16 33-1365,69-192-5461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6:23.0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81 1 24575,'8'36'0,"-1"3"0,-7-37 0,0 0 0,-1 0 0,1 0 0,-1-1 0,1 1 0,-1 0 0,0 0 0,0-1 0,0 1 0,0-1 0,0 1 0,0 0 0,0-1 0,0 0 0,0 1 0,-1-1 0,1 0 0,-1 0 0,1 1 0,-4 0 0,4-1 0,-1 0 0,0 0 0,1 0 0,-1 0 0,0 0 0,0-1 0,0 1 0,0 0 0,1-1 0,-1 0 0,0 0 0,0 1 0,0-1 0,0 0 0,0 0 0,0-1 0,0 1 0,0 0 0,0-1 0,1 1 0,-1-1 0,0 1 0,0-1 0,0 0 0,1 0 0,-1 0 0,0 0 0,1 0 0,-1 0 0,1 0 0,-1-1 0,1 1 0,0-1 0,0 1 0,-1-1 0,1 1 0,0-1 0,0 1 0,0-1 0,1 0 0,-1 0 0,0 0 0,1 1 0,-1-1 0,0-2 0,1 2 0,-1 0 0,1 0 0,-1 0 0,1 0 0,0 0 0,0 0 0,0 0 0,0 0 0,0 0 0,0 0 0,1 0 0,-1 0 0,1 0 0,-1 0 0,1 0 0,0 0 0,1-2 0,-2 3 0,1 0 0,0 0 0,0 0 0,0 1 0,0-1 0,0 0 0,1 0 0,-1 1 0,0-1 0,0 0 0,0 1 0,1-1 0,-1 1 0,0 0 0,1-1 0,-1 1 0,0 0 0,1 0 0,-1 0 0,0 0 0,1 0 0,-1 0 0,0 0 0,1 0 0,-1 0 0,0 1 0,0-1 0,1 1 0,0 0 0,17 12 0,-20-9 0,-12-7 0,13 3-25,0 0 0,0 0 0,1 0-1,-1 0 1,0 0 0,0 0 0,0 0-1,0 0 1,0 0 0,0 0 0,0 0-1,0-1 1,0 1 0,0 0 0,0 0-1,0 0 1,0 0 0,0 0 0,1 0 0,-1 0-1,0 0 1,0 0 0,0 0 0,0 0-1,0 0 1,0 0 0,0 0 0,0 0-1,0 0 1,0-1 0,0 1 0,0 0-1,0 0 1,0 0 0,0 0 0,1 0-432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6:23.9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 1 24575,'-1'0'0,"0"1"0,0-1 0,0 1 0,0-1 0,0 1 0,0-1 0,0 1 0,0 0 0,0-1 0,1 1 0,-1 0 0,0 0 0,0 0 0,0-1 0,1 1 0,-1 0 0,1 0 0,-1 0 0,1 0 0,-1 0 0,1 0 0,-1 1 0,1-1 0,0 0 0,0 0 0,-1 0 0,1 2 0,-4 37 0,3-36 0,1 22 0,1 0 0,1 0 0,1 0 0,1 0 0,1-1 0,2 0 0,0 0 0,2 0 0,1-1 0,13 24 0,16 40 0,-16-33 0,2-1 0,2-2 0,54 77 0,22 10-1365,-93-125-5461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6:24.4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49 33 24575,'-1'-2'0,"1"1"0,0-1 0,0 0 0,1 1 0,-1-1 0,0 0 0,1 1 0,-1-1 0,1 0 0,-1 1 0,1-1 0,-1 1 0,1-1 0,0 1 0,2-3 0,-3 4 0,1-1 0,-1 1 0,1-1 0,0 1 0,-1-1 0,1 1 0,0 0 0,0-1 0,-1 1 0,1 0 0,0 0 0,0 0 0,-1-1 0,1 1 0,0 0 0,0 0 0,0 0 0,-1 0 0,1 0 0,0 0 0,0 1 0,0-1 0,0 0 0,2 1 0,-1 0 0,1 0 0,-1 1 0,0-1 0,0 1 0,1-1 0,-1 1 0,0 0 0,0 0 0,0 0 0,-1 0 0,1 0 0,0 0 0,-1 0 0,1 0 0,-1 1 0,2 4 0,-2-5 0,0 0 0,0 0 0,0 0 0,-1 0 0,1 0 0,-1 0 0,1 0 0,-1 0 0,0 1 0,1-1 0,-1 0 0,0 0 0,-1 0 0,1 0 0,0 1 0,-1-1 0,1 0 0,-1 0 0,1 0 0,-1 0 0,0 0 0,0 0 0,0 0 0,0 0 0,0 0 0,-1-1 0,1 1 0,0 0 0,-3 1 0,2-2 0,0 0 0,0 0 0,-1 0 0,1-1 0,0 1 0,0-1 0,-1 1 0,1-1 0,0 0 0,-1 0 0,1 0 0,0 0 0,-1-1 0,1 1 0,0 0 0,-1-1 0,1 0 0,0 1 0,0-1 0,0 0 0,0 0 0,0 0 0,0-1 0,0 1 0,0 0 0,0-1 0,-2-1 0,0-2 0,0 1 0,0-1 0,0 0 0,0 0 0,1 0 0,-4-7 0,6 11 0,0 0 0,0 0 0,0 0 0,1 0 0,-1 0 0,1-1 0,-1 1 0,1 0 0,-1 0 0,1 0 0,-1-1 0,1 1 0,0 0 0,0 0 0,0-1 0,0 1 0,0 0 0,0-1 0,0 1 0,0 0 0,0 0 0,1-1 0,-1 1 0,0 0 0,1 0 0,-1 0 0,1-1 0,0 1 0,-1 0 0,1 0 0,0 0 0,0 0 0,-1 0 0,1 0 0,2-1 0,-2 2 4,0-1-1,0 1 1,0 0-1,0-1 0,0 1 1,1 0-1,-1 0 1,0 0-1,0 0 0,0 0 1,1 0-1,-1 0 1,0 1-1,0-1 1,0 0-1,0 1 0,0-1 1,0 1-1,0-1 1,0 1-1,0-1 1,0 1-1,0 0 0,0-1 1,0 1-1,0 0 1,0 0-1,0 0 0,-1 0 1,1 0-1,0 0 1,-1 0-1,1 0 1,0 2-1,1 0-152,0 1 1,0-1-1,-1 1 1,0 0-1,1 0 1,-1 0-1,0-1 1,-1 1-1,1 5 1,-2 8-6678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6:33.0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265 0 24575,'-1'1'0,"0"-1"0,-1 1 0,1 0 0,0-1 0,0 1 0,0 0 0,0 0 0,0 0 0,0 0 0,0 0 0,0 0 0,0 0 0,1 0 0,-1 0 0,0 0 0,0 0 0,1 0 0,-1 1 0,1-1 0,-1 0 0,1 3 0,-12 34 0,10-30 0,-129 440 0,78-217 0,12-46 0,39-179-118,-2 12 367,3-13-582,3-7-830,3-8-5663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6:33.6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 56 24575,'4'-38'0,"-5"37"0,1 0 0,0 1 0,0-1 0,0 0 0,0 1 0,1-1 0,-1 0 0,0 1 0,0-1 0,0 1 0,0-1 0,1 0 0,-1 1 0,0-1 0,1 1 0,-1-1 0,0 1 0,1-1 0,-1 1 0,0-1 0,1 1 0,-1-1 0,1 1 0,-1 0 0,1-1 0,-1 1 0,1 0 0,0-1 0,-1 1 0,1 0 0,-1 0 0,1-1 0,-1 1 0,1 0 0,0 0 0,-1 0 0,1 0 0,0 0 0,-1 0 0,1 0 0,0 0 0,-1 0 0,1 0 0,-1 0 0,1 0 0,0 1 0,-1-1 0,1 0 0,-1 0 0,1 1 0,-1-1 0,1 0 0,-1 1 0,1-1 0,0 1 0,2 3 0,0-1 0,-1 1 0,0 0 0,0 0 0,0 0 0,0 0 0,0 1 0,-1-1 0,0 0 0,0 1 0,0-1 0,0 0 0,-1 1 0,0 5 0,1-2 0,-1 0 0,0 0 0,0 0 0,-1 0 0,0 0 0,0 0 0,-3 8 0,4-15 0,0 0 0,-1 0 0,1-1 0,0 1 0,0 0 0,-1-1 0,1 1 0,0 0 0,-1-1 0,1 1 0,-1-1 0,1 1 0,0-1 0,-1 1 0,0-1 0,1 1 0,-1-1 0,1 1 0,-1-1 0,1 1 0,-1-1 0,0 0 0,1 1 0,-1-1 0,0 0 0,0 0 0,1 0 0,-1 1 0,0-1 0,1 0 0,-1 0 0,0 0 0,-1 0 0,1-1 0,-1 0 0,0 0 0,1 0 0,-1 0 0,1 0 0,-1 0 0,1-1 0,0 1 0,-1 0 0,1-1 0,0 1 0,-2-3 0,-1-3 0,0 0 0,0 0 0,1 0 0,0 0 0,-3-12 0,5 17 0,0-1 0,1 0 0,-1 1 0,1-1 0,0 0 0,0 0 0,0 1 0,0-1 0,1 0 0,-1 0 0,1 1 0,-1-1 0,1 0 0,0 1 0,0-1 0,0 0 0,0 1 0,1 0 0,-1-1 0,1 1 0,-1 0 0,1-1 0,4-2 0,-4 3 0,0 1 0,1 0 0,0 0 0,-1 0 0,1 0 0,-1 0 0,1 0 0,0 1 0,0-1 0,-1 1 0,1 0 0,0 0 0,0 0 0,0 0 0,-1 1 0,1-1 0,0 1 0,0-1 0,2 2 0,-2-1 0,0-1 0,1 1 0,-1 0 0,0 1 0,0-1 0,-1 0 0,1 1 0,0 0 0,0 0 0,-1-1 0,1 2 0,-1-1 0,1 0 0,-1 0 0,0 1 0,0-1 0,0 1 0,0 0 0,-1-1 0,1 1 0,-1 0 0,0 0 0,1 0 0,-1 0 0,-1 0 0,1 1 0,0-1 0,-1 0 0,1 0 0,-1 0 0,0 1 0,0-1 0,-1 0 0,1 0 0,0 1 0,-1-1 0,0 0 0,0 0 0,-1 3 0,1-5-47,1 0 0,0 0 0,0-1 0,-1 1 0,1 0 0,-1 0 0,1-1 0,-1 1 0,1 0-1,-1-1 1,1 1 0,-1-1 0,0 1 0,1-1 0,-1 1 0,0-1 0,1 1 0,-1-1 0,0 0 0,0 1 0,1-1 0,-1 0-1,0 1 1,0-1 0,0 0 0,1 0 0,-1 0 0,-1 0 0,-7-3-6779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49:33.7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77 0 24575,'-6'0'0,"6"1"0,13 9 0,1 6 0,-1 0 0,0 1 0,-2 1 0,0 0 0,-1 0 0,12 33 0,-17-41 0,-1 1 0,-1 1 0,0-1 0,-1 0 0,0 1 0,0-1 0,-1 1 0,-1 0 0,0-1 0,-1 1 0,0 0 0,0-1 0,-6 17 0,7-26 0,0 0 0,-1 1 0,0-1 0,0 0 0,1 0 0,-1 0 0,-1 1 0,1-1 0,0 0 0,0 0 0,-1-1 0,1 1 0,-1 0 0,0 0 0,1-1 0,-1 1 0,0-1 0,0 1 0,0-1 0,0 0 0,0 0 0,0 0 0,0 0 0,-1 0 0,1 0 0,0-1 0,0 1 0,-1-1 0,1 0 0,0 1 0,-1-1 0,1 0 0,-1 0 0,1-1 0,0 1 0,-1 0 0,1-1 0,0 1 0,0-1 0,-1 0 0,1 0 0,0 0 0,0 0 0,0 0 0,-2-2 0,-4-2 0,0 0 0,1 0 0,-1-1 0,1 0 0,0 0 0,1-1 0,0 0 0,0 0 0,0-1 0,-5-10 0,6 10 14,2-1-1,-1 1 0,1-1 0,1 0 1,-1 0-1,2-1 0,-1 1 1,0-17-1,2 21-91,0 0 0,0 0 0,1 0-1,0 1 1,0-1 0,0 0 0,0 0 0,1 1 0,0-1-1,-1 1 1,2-1 0,-1 1 0,1 0 0,-1 0 0,1 0-1,0 0 1,0 0 0,4-3 0,14-9-6748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6:34.7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24575,'21'25'0,"-1"1"0,28 45 0,16 23 0,180 229 0,-136-175 0,-51-62 0,-39-56 0,1-1 0,29 33 0,-48-61 0,1 0 0,0 0 0,0 0 0,-1 0 0,1 0 0,0-1 0,0 1 0,0 0 0,0-1 0,0 1 0,0 0 0,0-1 0,0 1 0,1-1 0,-1 0 0,0 1 0,0-1 0,0 0 0,0 0 0,1 0 0,-1 0 0,0 0 0,0 0 0,0 0 0,1 0 0,-1 0 0,0 0 0,0-1 0,0 1 0,0 0 0,0-1 0,2 0 0,16-3 0,-17 4 0,-1 0 0,1 0 0,-1 1 0,0-1 0,1 1 0,-1-1 0,0 1 0,1 0 0,-1-1 0,0 1 0,0 0 0,1 0 0,-1 0 0,0 0 0,0 0 0,0 0 0,0 0 0,0 0 0,0 0 0,-1 0 0,1 1 0,0-1 0,-1 0 0,1 1 0,-1-1 0,1 0 0,-1 1 0,1-1 0,-1 4 0,1-2 0,-1 0 0,1 0 0,-1 0 0,0 0 0,1 0 0,-2 0 0,1 1 0,0-1 0,-1 0 0,1 0 0,-1 0 0,0 0 0,-1 4 0,0-5 0,0 1 0,0-1 0,0 1 0,-1-1 0,1 0 0,0 1 0,-1-1 0,0 0 0,1-1 0,-1 1 0,0 0 0,0-1 0,0 0 0,0 1 0,0-1 0,0-1 0,0 1 0,-1 0 0,1-1 0,0 1 0,0-1 0,-1 0 0,1 0 0,0 0 0,0-1 0,-1 1 0,1-1 0,-4-1 0,4 1 0,0 1 0,1-1 0,-1 0 0,1 0 0,-1 0 0,1-1 0,-1 1 0,1-1 0,0 1 0,0-1 0,-1 0 0,1 0 0,0 1 0,1-2 0,-1 1 0,0 0 0,1 0 0,-1 0 0,1-1 0,0 1 0,-1-1 0,1 1 0,0-1 0,1 1 0,-1-1 0,0 0 0,1 1 0,0-1 0,-1 0 0,1 0 0,0 1 0,0-1 0,1-4 0,-1 6 0,0 0 0,1 0 0,-1 1 0,0-1 0,1 0 0,-1 0 0,0 0 0,1 0 0,-1 0 0,1 1 0,-1-1 0,1 0 0,-1 0 0,1 1 0,0-1 0,-1 0 0,1 1 0,0-1 0,0 1 0,0-1 0,-1 1 0,1-1 0,0 1 0,0-1 0,0 1 0,0 0 0,0 0 0,0-1 0,0 1 0,-1 0 0,1 0 0,0 0 0,0 0 0,0 0 0,0 0 0,0 0 0,0 0 0,0 1 0,0-1 0,0 0 0,0 1 0,0-1 0,-1 0 0,1 1 0,0-1 0,1 1 0,1 1 0,1 0 0,-1-1 0,0 1 0,0 0 0,0 1 0,0-1 0,0 0 0,-1 1 0,1 0 0,4 5 0,0 24 0,-7-31 0,1 0 0,-1 0 0,0-1 0,0 1 0,0 0 0,-1 0 0,1 0 0,0 0 0,0 0 0,0-1 0,-1 1 0,1 0 0,0 0 0,-1 0 0,1-1 0,0 1 0,-1 0 0,1 0 0,-1-1 0,1 1 0,-1 0 0,0-1 0,1 1 0,-1-1 0,0 1 0,1-1 0,-1 1 0,0-1 0,0 1 0,0-1 0,1 0 0,-1 1 0,0-1 0,-1 0 0,1 0 0,0 0 0,0 0 0,0 0 0,1 0 0,-1 0 0,0-1 0,0 1 0,0 0 0,1-1 0,-1 1 0,0-1 0,0 1 0,1-1 0,-1 1 0,0-1 0,1 1 0,-1-1 0,0 0 0,1 1 0,-1-1 0,1 0 0,-1 0 0,1 1 0,-1-1 0,1 0 0,0 0 0,-1 0 0,1 1 0,0-1 0,0 0 0,0 0 0,0 0 0,-1 0 0,1 0 0,0 0 0,1 1 0,-1-1 0,0 0 0,0 0 0,0 0 0,0 0 0,1-1 0,-1 0 0,0 0 0,1-1 0,-1 1 0,1 0 0,-1 0 0,1 0 0,0 0 0,0 0 0,-1 0 0,2 0 0,-1 0 0,0 0 0,0 0 0,1 0 0,-1 0 0,1 1 0,1-3 0,-1 4-29,0-1 0,-1 0 0,1 1 0,0-1 0,-1 1 0,1 0 0,0-1 0,0 1 0,0 0 0,-1 0 0,1 0 0,0 0 0,0 1 0,0-1 0,-1 0-1,1 1 1,0 0 0,-1-1 0,1 1 0,0 0 0,-1-1 0,1 1 0,-1 0 0,1 0 0,-1 0 0,1 1 0,-1-1 0,0 0 0,0 0 0,0 1 0,1-1 0,-1 1 0,0-1 0,-1 1 0,1-1 0,0 1-1,0 0 1,-1-1 0,1 1 0,-1 0 0,1 0 0,-1-1 0,0 1 0,0 0 0,0 0 0,0 3 0,-2 9-6797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6:35.5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249 4 24575,'-3'-3'0,"-4"11"0,-6 15 0,-14 52 0,4 1 0,-22 125 0,-2 7 0,-32 55 0,75-246-1365,4-3-5461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6:36.1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70 34 24575,'2'-4'0,"4"12"0,4 13 0,-10-16 0,0 0 0,-1 0 0,1 0 0,-1 0 0,0 0 0,0 0 0,-1 0 0,1-1 0,-1 1 0,0-1 0,0 1 0,-6 7 0,8-11 0,-1 1 0,0-1 0,0 0 0,0 0 0,0-1 0,0 1 0,0 0 0,0 0 0,0 0 0,0-1 0,0 1 0,0 0 0,0-1 0,-1 1 0,1-1 0,0 0 0,0 1 0,-1-1 0,1 0 0,-2 1 0,1-2 0,0 1 0,1-1 0,-1 0 0,0 1 0,1-1 0,-1 0 0,0 0 0,1 0 0,-1 0 0,1 0 0,0 0 0,-1-1 0,1 1 0,0 0 0,0-1 0,0 1 0,0-1 0,0 1 0,-1-3 0,-1-1 0,1-1 0,0 1 0,1-1 0,-1 0 0,1 1 0,0-1 0,0 0 0,1 0 0,0 1 0,0-7 0,0 10 0,0 0 0,0 0 0,0 0 0,0 0 0,0 0 0,0 0 0,1 0 0,-1 0 0,1 0 0,-1 0 0,1 0 0,0 0 0,0 1 0,-1-1 0,1 0 0,1 1 0,-1-1 0,0 0 0,0 1 0,0-1 0,1 1 0,-1 0 0,1-1 0,-1 1 0,1 0 0,0 0 0,-1 0 0,1 0 0,0 0 0,0 1 0,0-1 0,2 0 0,-2 1 0,0 1 0,0 0 0,-1-1 0,1 1 0,0 0 0,0 0 0,-1 0 0,1 1 0,-1-1 0,1 0 0,-1 1 0,1-1 0,-1 1 0,0-1 0,1 1 0,-1-1 0,0 1 0,0 0 0,-1 0 0,1-1 0,0 1 0,0 0 0,-1 0 0,1 0 0,-1 0 0,0 0 0,1 0 0,-1 0 0,0 3 0,0-2 0,1 0 0,-1 0 0,1 0 0,-1-1 0,0 1 0,0 0 0,0 0 0,0 0 0,-1 0 0,1 0 0,-1 0 0,0 0 0,0 0 0,0 0 0,0-1 0,0 1 0,0 0 0,-1-1 0,-2 4 0,4-6 0,-1 0 0,1 1 0,-1-1 0,1 0 0,-1 0 0,1 0 0,-1 0 0,1 0 0,-1 0 0,1 0 0,-1 0 0,0 0 0,1 0 0,-1 0 0,1 0 0,-1-1 0,1 1 0,-1 0 0,1 0 0,0 0 0,-1-1 0,1 1 0,-1 0 0,1-1 0,-1 1 0,1 0 0,0-1 0,-1 1 0,1 0 0,0-1 0,-1 1 0,1-1 0,0 1 0,-1-1 0,1 1 0,0-1 0,0 1 0,0-1 0,0 1 0,-1-1 0,1 1 0,0-1 0,0 1 0,0-1 0,0 1 0,0-1 0,0 1 0,0-1 0,0 1 0,1-1 0,-1 1 0,0-1 0,0 1 0,0-1 0,0 1 0,1-1 0,-1 1 0,1-1 0,-1 0 0,0 0 0,0 0 0,0 0 0,1 0 0,-1 0 0,0 1 0,1-1 0,-1 0 0,1 0 0,-1 0 0,0 1 0,1-1 0,0 0 0,-1 0 0,1 1 0,-1-1 0,1 1 0,0-1 0,0 1 0,-1-1 0,1 1 0,0-1 0,0 1 0,0-1 0,-1 1 0,1 0 0,0 0 0,0-1 0,0 1 0,0 0 0,0 0 0,0 0 0,0 0 0,-1 0 0,1 0 0,0 0 0,0 0 0,0 0 0,0 1 0,0-1 0,0 0 0,-1 1 0,1-1 0,0 0 0,0 1 0,1 0 0,1 1 0,0 0 0,-1 0 0,1 1 0,0-1 0,-1 1 0,0-1 0,1 1 0,-1 0 0,0 0 0,-1 0 0,3 5 0,-3-7 0,0 0 0,-1 0 0,1 0 0,-1 0 0,1 0 0,-1 1 0,1-1 0,-1 0 0,0 0 0,0 1 0,1-1 0,-1 0 0,0 0 0,0 1 0,0-1 0,0 0 0,-1 0 0,1 1 0,0-1 0,0 0 0,-1 0 0,1 1 0,-1-1 0,1 0 0,-1 0 0,0 0 0,1 0 0,-1 0 0,0 0 0,0 0 0,0 0 0,1 0 0,-1 0 0,-2 1 0,2-2 4,0 1-1,0-1 1,0 0 0,0 0-1,0 1 1,0-1 0,0 0-1,0 0 1,0 0-1,0 0 1,0 0 0,0 0-1,0 0 1,0-1 0,0 1-1,1 0 1,-1 0-1,0-1 1,0 1 0,0-1-1,0 1 1,0-1-1,0 1 1,1-1 0,-1 1-1,0-1 1,0 0 0,1 1-1,-1-1 1,0 0-1,0-1 1,-16-29-1485,10 12-5345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6:36.6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 1 24575,'-19'50'0,"18"-40"0,0 0 0,1 0 0,0 0 0,0 0 0,1-1 0,1 1 0,0 0 0,0-1 0,5 15 0,7 13 0,20 37 0,-14-34 0,14 25 0,3-2 0,60 77 0,-59-86 0,-12-17-341,1 0 0,1-2-1,56 52 1,-73-78-6485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6:37.3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70 30 24575,'0'-1'0,"0"1"0,0 0 0,0-1 0,0 1 0,0 0 0,0-1 0,0 1 0,0-1 0,0 1 0,0 0 0,0-1 0,0 1 0,0 0 0,0-1 0,0 1 0,0 0 0,0-1 0,1 1 0,-1 0 0,0-1 0,0 1 0,0 0 0,1-1 0,-1 1 0,0 0 0,0 0 0,1-1 0,-1 1 0,0 0 0,1 0 0,-1-1 0,0 1 0,1 0 0,-1 0 0,0 0 0,1 0 0,-1 0 0,0 0 0,1-1 0,0 1 0,16 9 0,11 20 0,-26-26 0,0 1 0,-1 0 0,1 0 0,-1 0 0,0 1 0,0-1 0,0 0 0,0 0 0,-1 1 0,1-1 0,-1 0 0,0 1 0,-1-1 0,1 0 0,-1 1 0,0-1 0,-2 8 0,2-11 0,1 1 0,-1-1 0,0 1 0,0-1 0,0 0 0,0 0 0,0 1 0,0-1 0,0 0 0,0 0 0,0 0 0,0 0 0,-1 0 0,1 0 0,0-1 0,-1 1 0,1 0 0,-1-1 0,1 1 0,-2 0 0,0-1 0,0 0 0,1 0 0,-1 0 0,0 0 0,0 0 0,1-1 0,-1 1 0,0-1 0,0 0 0,1 0 0,-1 0 0,1 0 0,-1 0 0,1-1 0,-3-1 0,0-1 0,0 1 0,0-1 0,1 0 0,0 0 0,0-1 0,0 0 0,1 1 0,-1-1 0,1 0 0,0 0 0,-2-6 0,3 7 0,1 1 0,-1-1 0,1 0 0,0 0 0,0 1 0,0-1 0,0 0 0,1 0 0,0 0 0,-1 0 0,1 0 0,1 0 0,-1 0 0,1 0 0,-1 0 0,1 1 0,2-6 0,-3 8 0,1 0 0,-1 0 0,1 0 0,-1 0 0,1 0 0,0 1 0,-1-1 0,1 0 0,0 0 0,0 1 0,-1-1 0,1 0 0,0 1 0,0-1 0,0 1 0,0-1 0,0 1 0,0-1 0,0 1 0,0 0 0,0-1 0,0 1 0,0 0 0,0 0 0,0 0 0,0 0 0,0 0 0,0 0 0,0 0 0,0 0 0,1 0 0,1 1 0,0 0 0,0 0 0,-1 0 0,1 1 0,-1-1 0,1 1 0,-1-1 0,1 1 0,-1 0 0,0 0 0,4 4 0,-4-4 0,0 0 0,0 1 0,0-1 0,-1 1 0,1-1 0,-1 1 0,0 0 0,0-1 0,0 1 0,0 0 0,0 0 0,0 3 0,-1-5 0,1 0 0,-1 1 0,0-1 0,-1 0 0,1 1 0,0-1 0,0 0 0,0 1 0,-1-1 0,1 0 0,-1 0 0,1 1 0,-1-1 0,0 0 0,1 0 0,-1 0 0,0 0 0,0 0 0,1 0 0,-1 0 0,0 0 0,0 0 0,0 0 0,0 0 0,-1-1 0,1 1 0,-2 0 0,-7 47 0,2-35-1365,-1-2-5461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6:39.5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106 38 24575,'-1'-3'0,"1"0"0,-1 1 0,1-1 0,-1 1 0,0 0 0,0-1 0,0 1 0,0 0 0,0-1 0,-1 1 0,1 0 0,-3-3 0,4 5 0,0 0 0,-1 0 0,1-1 0,0 1 0,0 0 0,0 0 0,0 0 0,0 0 0,0 0 0,0-1 0,0 1 0,0 0 0,0 0 0,0 0 0,-1 0 0,1 0 0,0 0 0,0 0 0,0-1 0,0 1 0,0 0 0,-1 0 0,1 0 0,0 0 0,0 0 0,0 0 0,0 0 0,0 0 0,-1 0 0,1 0 0,0 0 0,0 0 0,0 0 0,0 0 0,-1 0 0,1 0 0,0 0 0,0 0 0,0 0 0,0 0 0,0 0 0,-1 0 0,1 0 0,0 0 0,0 1 0,0-1 0,0 0 0,0 0 0,-1 0 0,1 0 0,0 0 0,0 1 0,5 20 0,0-7 0,2 4 0,-1 1 0,7 27 0,-13-43 0,1 0 0,0 0 0,-1 0 0,1 1 0,-1-1 0,0 0 0,0 0 0,0 0 0,-1 0 0,1 0 0,-1 0 0,0 0 0,0 0 0,0 0 0,0 0 0,0 0 0,0 0 0,-1-1 0,1 1 0,-1 0 0,0-1 0,-4 5 0,5-6 0,0 0 0,0 0 0,-1-1 0,1 1 0,0 0 0,0 0 0,-1-1 0,1 1 0,-1-1 0,1 1 0,-1-1 0,1 0 0,-1 1 0,1-1 0,-1 0 0,1 0 0,-1 0 0,1 0 0,-1 0 0,1 0 0,-1-1 0,1 1 0,-1 0 0,-1-2 0,1 1 0,-1-1 0,0 1 0,1-1 0,0 0 0,-1 0 0,1-1 0,0 1 0,0 0 0,0-1 0,0 1 0,-1-4 0,-4-5 0,1-1 0,1 0 0,0-1 0,-4-16 0,8 27 0,1 0 0,-1 0 0,0-1 0,1 1 0,-1 0 0,1-1 0,0 1 0,-1 0 0,1-1 0,0 1 0,1 0 0,-1-1 0,0 1 0,1 0 0,-1-1 0,1 1 0,0 0 0,0 0 0,-1-1 0,2 1 0,-1 0 0,0 0 0,0 0 0,1 0 0,-1 1 0,1-1 0,-1 0 0,1 0 0,0 1 0,0-1 0,0 1 0,0 0 0,4-3 0,-3 4 0,0-1 0,0 1 0,0-1 0,0 1 0,0 0 0,0 0 0,0 0 0,0 0 0,1 1 0,-1-1 0,0 1 0,0 0 0,0 0 0,0 0 0,-1 0 0,1 1 0,0-1 0,0 1 0,-1 0 0,1-1 0,-1 1 0,1 0 0,-1 1 0,0-1 0,3 4 0,-4-6 0,0 1 0,0 0 0,0 0 0,0 0 0,0 0 0,0 0 0,-1 0 0,1 0 0,0 0 0,-1 0 0,1 0 0,-1 1 0,1-1 0,-1 0 0,1 0 0,-1 1 0,0-1 0,1 0 0,-1 0 0,0 1 0,0-1 0,0 0 0,0 1 0,0-1 0,-1 0 0,1 1 0,0-1 0,-1 0 0,1 0 0,0 0 0,-1 1 0,0-1 0,1 0 0,-1 0 0,-1 2 0,1-2 0,-1-1 0,1 1 0,-1 0 0,1-1 0,-1 1 0,1-1 0,-1 0 0,1 0 0,-1 1 0,1-1 0,-1 0 0,1 0 0,-1-1 0,0 1 0,1 0 0,-1 0 0,1-1 0,-1 1 0,1-1 0,-1 1 0,1-1 0,0 0 0,-1 1 0,1-1 0,0 0 0,-1 0 0,1 0 0,0 0 0,0 0 0,-1-2 0,0 2 0,1 0 0,-1 0 0,1-1 0,0 1 0,0-1 0,-1 1 0,1-1 0,0 1 0,0-1 0,0 1 0,1-1 0,-1 0 0,0 0 0,1 0 0,-1 1 0,1-1 0,-1 0 0,1 0 0,0 0 0,0 0 0,0 0 0,0 1 0,0-1 0,0 0 0,1-2 0,-1 3 0,1 1 0,-1-1 0,0 1 0,1-1 0,-1 0 0,1 1 0,-1-1 0,1 1 0,-1-1 0,1 1 0,-1 0 0,1-1 0,-1 1 0,1-1 0,-1 1 0,1 0 0,0 0 0,-1-1 0,1 1 0,0 0 0,-1 0 0,1 0 0,0 0 0,-1-1 0,2 1 0,0 1 0,0-1 0,0 0 0,0 1 0,0-1 0,0 1 0,0-1 0,0 1 0,0 0 0,0 0 0,0 0 0,-1 0 0,4 3 0,-3-3 0,0 1 0,0 1 0,0-1 0,0 0 0,0 0 0,-1 1 0,1-1 0,-1 1 0,0-1 0,1 1 0,-1 0 0,0 0 0,-1-1 0,1 1 0,0 0 0,-1 0 0,1 5 0,-1-7 0,0 0 0,0 0 0,0 0 0,0 1 0,0-1 0,0 0 0,-1 0 0,1 0 0,0 0 0,-1 0 0,1 0 0,-1 0 0,1 0 0,-1 0 0,1 0 0,-1 0 0,1 0 0,-1-1 0,0 1 0,0 0 0,1 0 0,-1 0 0,0-1 0,0 1 0,0-1 0,0 1 0,0 0 0,0-1 0,0 0 0,0 1 0,0-1 0,0 0 0,0 1 0,0-1 0,0 0 0,0 0 0,0 0 0,0 0 0,0 0 0,-1 0 0,1 0 0,0 0 0,0 0 0,0-1 0,0 1 0,0 0 0,-1-1 0,-17 1-1365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6:41.0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495 32 24575,'2'-7'0,"4"-13"0,-8 15 0,-7 10 0,-6 7 0,1 0 0,1 2 0,0 0 0,1 0 0,1 1 0,-18 31 0,-48 107 0,70-138 0,-81 195 0,46-102 0,-62 109 0,84-172 0,17-36 0,0 0 0,-1-1 0,0 1 0,0-1 0,-1 0 0,0 0 0,0-1 0,-8 8 0,13-15 1,0 0 0,0 0 0,1 0 0,-1 0 0,0 0 0,0 0 0,0 0 0,0 0 0,0-1 0,0 1 0,0 0 0,0 0 0,0 0 0,0 0 0,0 0 0,0 0 0,0 0 0,0 0 0,0 0 0,0 0 0,0 0-1,0-1 1,0 1 0,0 0 0,0 0 0,0 0 0,0 0 0,-1 0 0,1 0 0,0 0 0,0 0 0,0 0 0,0 0 0,0 0 0,0 0 0,0 0 0,0-1 0,0 1 0,0 0 0,5-8-1405,3 0-5422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6:42.4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150 17 24575,'-7'-2'0,"21"19"0,-13-15 0,0 0 0,0 0 0,0 0 0,0 0 0,0 0 0,0 0 0,0 0 0,-1 0 0,1 1 0,-1-1 0,0 0 0,1 0 0,-1 1 0,0-1 0,0 0 0,-1 1 0,1-1 0,0 0 0,-1 0 0,1 1 0,-1-1 0,0 0 0,0 0 0,0 0 0,0 0 0,0 0 0,0 0 0,-1 0 0,1 0 0,0-1 0,-1 1 0,0 0 0,-1 1 0,0-2 0,0 1 0,-1 0 0,1-1 0,0 0 0,-1 0 0,1 0 0,-1 0 0,1 0 0,-1-1 0,0 0 0,1 1 0,-1-1 0,1-1 0,-1 1 0,1 0 0,-1-1 0,1 0 0,-1 0 0,1 0 0,-1 0 0,-3-2 0,3 0 0,-1 0 0,1 0 0,0 0 0,0 0 0,0-1 0,0 0 0,1 0 0,0 0 0,-1 0 0,-1-5 0,3 7 0,1 1 0,0-1 0,0 1 0,0-1 0,0 0 0,0 0 0,0 1 0,0-1 0,1 0 0,-1 0 0,1 0 0,-1 0 0,1 0 0,0 0 0,0 0 0,0 0 0,0 0 0,0 0 0,0 0 0,0 0 0,1 0 0,-1 0 0,1 1 0,-1-1 0,1 0 0,0 0 0,0 0 0,1-2 0,-1 4 0,0-1 0,0 0 0,0 0 0,1 1 0,-1-1 0,0 1 0,0-1 0,0 1 0,1 0 0,-1-1 0,0 1 0,0 0 0,1 0 0,-1 0 0,0 0 0,0 0 0,1 0 0,-1 0 0,0 0 0,0 1 0,1-1 0,-1 0 0,0 1 0,0-1 0,0 1 0,1-1 0,-1 1 0,0 0 0,0-1 0,0 1 0,0 0 0,0 0 0,0 0 0,0 0 0,-1 0 0,1 0 0,0 0 0,1 2 0,2 2 0,0 0 0,0 1 0,0 0 0,0-1 0,4 13 0,-5-10 0,-1 1 0,-1-1 0,1 1 0,-1 0 0,-1 0 0,1 0 0,-2-1 0,-1 14 0,2-20 0,0 0 0,0 0 0,0 0 0,0 0 0,-1 0 0,1 0 0,-1 0 0,1 0 0,-1 0 0,0 0 0,0 0 0,0 0 0,0-1 0,0 1 0,-1 0 0,1-1 0,0 1 0,-1-1 0,1 1 0,-1-1 0,1 0 0,-1 1 0,0-1 0,0 0 0,1 0 0,-1 0 0,0 0 0,0-1 0,0 1 0,0-1 0,0 1 0,0-1 0,0 1 0,0-1 0,0 0 0,0 0 0,0 0 0,0 0 0,-1 0 0,1-1 0,-3 0 0,4 1 3,-1 0 0,0-1 0,1 1 1,-1 0-1,0-1 0,1 0 0,-1 1 0,0-1 0,1 0 0,-1 0 0,1 0 0,-1 0 0,1 0 0,0 0 0,-1 0 0,1 0 0,0 0 1,0-1-1,0 1 0,0-1 0,0 1 0,0-1 0,0 1 0,1-1 0,-1 1 0,0-1 0,1 0 0,-1 1 0,1-1 0,0 0 0,-1 1 0,1-1 1,0 0-1,0 0 0,0 1 0,0-1 0,1 0 0,0-2 0,0-1-102,0 1 0,1 0 0,0 0 0,0 1 0,0-1 0,0 0 0,1 1 0,-1-1 0,1 1 0,0 0 0,0 0 0,0 0 0,1 0 0,4-4 0,1 3-6727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6:54.0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73 1 24575,'35'55'0,"-33"-50"0,-1 1 0,1 0 0,-1-1 0,0 1 0,-1 0 0,1 0 0,-1-1 0,0 1 0,0 0 0,-3 10 0,3-14 0,0-1 0,0 1 0,-1 0 0,1-1 0,-1 1 0,1-1 0,-1 1 0,0-1 0,1 1 0,-1-1 0,0 1 0,0-1 0,0 0 0,0 1 0,0-1 0,0 0 0,0 0 0,-1 0 0,1 0 0,0 0 0,-1 0 0,1 0 0,-1 0 0,1-1 0,-1 1 0,1 0 0,-1-1 0,1 1 0,-1-1 0,0 0 0,1 0 0,-1 1 0,0-1 0,1 0 0,-1 0 0,1-1 0,-1 1 0,0 0 0,1 0 0,-1-1 0,-2 0 0,0-2 0,0 1 0,0 0 0,0-1 0,1 0 0,-1 1 0,1-2 0,0 1 0,0 0 0,0 0 0,0-1 0,1 0 0,-1 0 0,1 1 0,0-1 0,0-1 0,-2-5 0,3 8 0,0 0 0,0 0 0,0 0 0,1 0 0,-1 0 0,0 0 0,1 0 0,0 0 0,-1 0 0,1-1 0,0 1 0,0 0 0,0 0 0,0 0 0,1 0 0,-1 0 0,0-1 0,1 1 0,0 0 0,-1 0 0,1 0 0,0 0 0,0 0 0,0 0 0,0 1 0,1-1 0,-1 0 0,0 1 0,1-1 0,-1 0 0,1 1 0,0 0 0,-1-1 0,4-1 0,-3 3 0,0 0 0,0-1 0,0 1 0,0 0 0,0 0 0,0 0 0,0 0 0,0 1 0,1-1 0,-1 1 0,0-1 0,0 1 0,-1 0 0,1-1 0,0 1 0,0 0 0,0 0 0,0 0 0,-1 1 0,1-1 0,0 0 0,-1 1 0,1-1 0,-1 1 0,0-1 0,1 1 0,-1 0 0,0 0 0,0-1 0,0 1 0,1 3 0,-1-3 0,1 1 0,-1-1 0,0 0 0,0 1 0,0-1 0,0 1 0,0-1 0,0 1 0,-1 0 0,1-1 0,-1 1 0,0 0 0,0-1 0,0 1 0,0 0 0,0-1 0,-1 1 0,1 0 0,-1-1 0,1 1 0,-1 0 0,0-1 0,0 1 0,-2 2 0,3-5 0,-1 1 0,1-1 0,0 1 0,-1-1 0,1 1 0,-1-1 0,1 0 0,-1 1 0,0-1 0,1 0 0,-1 1 0,1-1 0,-1 0 0,0 0 0,1 0 0,-1 1 0,1-1 0,-1 0 0,0 0 0,1 0 0,-1 0 0,0 0 0,1 0 0,-1 0 0,0 0 0,1 0 0,-1-1 0,0 1 0,1 0 0,-1 0 0,1-1 0,-1 1 0,1 0 0,-1 0 0,0-1 0,1 1 0,-1-1 0,1 1 0,-1-1 0,1 1 0,0 0 0,-1-1 0,1 0 0,-1 1 0,1-1 0,0 1 0,0-1 0,-1 1 0,1-1 0,0 0 0,0 1 0,0-1 0,-1 0 0,1 1 0,0-1 0,0 1 0,0-1 0,0 0 0,0 1 0,0-2 0,2-17 0,-2 19 0,0 0 0,0-1 0,1 1 0,-1 0 0,0-1 0,1 1 0,-1 0 0,0 0 0,0-1 0,1 1 0,-1 0 0,1 0 0,-1 0 0,0-1 0,1 1 0,-1 0 0,0 0 0,1 0 0,-1 0 0,1 0 0,-1 0 0,0 0 0,1 0 0,-1 0 0,1 0 0,-1 0 0,0 0 0,1 0 0,-1 0 0,0 0 0,1 0 0,-1 1 0,1-1 0,-1 0 0,0 0 0,1 0 0,-1 0 0,0 1 0,1-1 0,-1 1 0,1-1-30,-1 0 0,0 0-1,0 0 1,1 1 0,-1-1-1,0 0 1,0 0 0,0 0-1,1 1 1,-1-1 0,0 0-1,0 0 1,0 0 0,0 1-1,1-1 1,-1 0-1,0 1 1,0-1 0,0 0-1,0 0 1,0 1 0,0-1-1,0 0 1,0 0 0,0 1-1,0-1 1,0 0 0,0 1-1,0-1 1,0 0 0,0 0-1,0 1 1,0-1 0,0 0-1,-1 1 1,1-1 0,0 0-1,0 0 1,0 1 0,0-1-1,-1 0 1,1 0 0,0 0-1,0 1 1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6:54.8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492 4 24575,'0'0'0,"0"0"0,0-1 0,0 1 0,0 0 0,0 0 0,0 0 0,0 0 0,0-1 0,0 1 0,0 0 0,0 0 0,-1 0 0,1 0 0,0 0 0,0-1 0,0 1 0,0 0 0,0 0 0,0 0 0,0 0 0,-1 0 0,1 0 0,0 0 0,0 0 0,0-1 0,0 1 0,0 0 0,-1 0 0,1 0 0,0 0 0,0 0 0,0 0 0,0 0 0,-1 0 0,1 0 0,0 0 0,0 0 0,0 0 0,0 0 0,-1 0 0,1 0 0,0 0 0,0 0 0,0 0 0,0 0 0,-1 1 0,1-1 0,0 0 0,0 0 0,0 0 0,0 0 0,0 0 0,0 0 0,-1 0 0,-14 10 0,-11 14 0,-6 14 0,1 1 0,3 2 0,-47 89 0,-46 145 0,24-50 0,84-193-32,9-23-190,1 0 0,-2 0-1,1 0 1,-1 0 0,-10 13 0,5-11-6604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49:34.7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122 0 24575,'-26'82'0,"-3"73"0,-17 259 0,35-273 0,4-40-1365,5-63-5461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6:55.4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65 16 24575,'0'0'0,"0"-1"0,0 0 0,0 1 0,0-1 0,0 0 0,1 1 0,-1-1 0,0 0 0,0 1 0,1-1 0,-1 0 0,0 1 0,1-1 0,-1 1 0,0-1 0,1 1 0,-1-1 0,1 1 0,-1-1 0,1 1 0,-1-1 0,1 1 0,-1 0 0,1-1 0,0 1 0,-1 0 0,1-1 0,0 1 0,-1 0 0,1 0 0,0 0 0,-1-1 0,1 1 0,0 0 0,-1 0 0,1 0 0,0 0 0,-1 0 0,1 0 0,0 0 0,-1 1 0,1-1 0,0 0 0,-1 0 0,1 1 0,0-1 0,-1 0 0,2 1 0,1 0 0,-1 0 0,1 0 0,0 0 0,0 1 0,-1-1 0,1 1 0,-1 0 0,1 0 0,-1-1 0,3 4 0,-3 0 0,1 1 0,-1-1 0,0 1 0,-1 0 0,1 0 0,-1-1 0,0 1 0,-1 0 0,1 0 0,-1 0 0,0 0 0,-1 0 0,1 0 0,-4 10 0,4-13 0,-1 1 0,0-1 0,0 0 0,0 0 0,-1 0 0,1 0 0,-1-1 0,1 1 0,-1 0 0,0-1 0,0 1 0,-5 3 0,6-5 0,-1 1 0,0-1 0,1-1 0,-1 1 0,0 0 0,0 0 0,0-1 0,1 1 0,-1-1 0,0 1 0,0-1 0,0 0 0,0 0 0,0 0 0,0 0 0,0 0 0,0 0 0,0 0 0,0-1 0,0 1 0,0-1 0,-2-1 0,-1 0 0,1-1 0,0 0 0,0 0 0,0 0 0,1 0 0,-1-1 0,1 0 0,0 1 0,0-1 0,0 0 0,0-1 0,1 1 0,0 0 0,0-1 0,0 0 0,0 1 0,-1-7 0,2 8 0,0 0 0,0 0 0,0 0 0,0 0 0,1 0 0,-1 0 0,1 0 0,0 0 0,0-1 0,0 1 0,0 0 0,0 0 0,1 0 0,-1 0 0,1 0 0,0 0 0,0 0 0,0 0 0,0 0 0,1 1 0,-1-1 0,1 0 0,0 1 0,-1-1 0,1 1 0,0-1 0,1 1 0,2-3 0,-3 4 0,-1 0 0,1 1 0,0-1 0,-1 1 0,1-1 0,0 1 0,-1 0 0,1-1 0,0 1 0,-1 0 0,1 0 0,0 0 0,0 0 0,-1 0 0,1 1 0,0-1 0,-1 1 0,1-1 0,-1 1 0,1-1 0,0 1 0,-1 0 0,3 1 0,0 1 0,-1-1 0,0 1 0,0 0 0,0 0 0,0 0 0,0 0 0,-1 1 0,0-1 0,1 1 0,1 4 0,-2-4 0,0-1 0,-1 1 0,0 0 0,1 0 0,-1 0 0,-1 0 0,1 0 0,0 0 0,-1 1 0,0 4 0,0-7 0,0 0 0,-1 0 0,1-1 0,0 1 0,-1 0 0,0-1 0,1 1 0,-1 0 0,0-1 0,1 1 0,-1-1 0,0 1 0,0-1 0,0 1 0,-1-1 0,1 0 0,0 1 0,0-1 0,-1 0 0,1 0 0,-1 0 0,1 0 0,-3 1 0,3-2 3,0 1 0,0-1-1,0 1 1,0-1 0,-1 0 0,1 1-1,0-1 1,0 0 0,0 0-1,0 0 1,0 0 0,-1 0 0,1 0-1,0 0 1,0 0 0,0-1-1,0 1 1,0 0 0,0-1 0,0 1-1,0-1 1,0 1 0,0-1 0,0 1-1,0-1 1,0 0 0,0 1-1,0-1 1,0 0 0,0 0 0,1 0-1,-1 0 1,0 0 0,1 0-1,-1 0 1,1 0 0,-1 0 0,1 0-1,-1 0 1,1 0 0,0 0 0,-1 0-1,1-2 1,-1-2-168,0 0 0,0 0 0,0 0 0,1-1 0,0 1 0,0 0 0,0 0 0,2-7 0,3-5-6661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6:56.0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 1 24575,'-7'20'0,"6"-18"0,0 0 0,0 0 0,0 0 0,1 0 0,-1 0 0,0-1 0,1 1 0,0 0 0,-1 0 0,1 0 0,0 4 0,3 25 0,2 0 0,2 0 0,0-1 0,2 0 0,1 0 0,16 32 0,99 166 0,-45-88 0,-40-75 40,-27-46-391,-1 1 0,-1 0-1,10 24 1,-15-26-6475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6:56.5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 17 24575,'24'-7'0,"-22"6"0,0 0 0,-1 0 0,1 0 0,0 0 0,0 1 0,0-1 0,0 1 0,0-1 0,-1 1 0,1 0 0,0 0 0,0 0 0,0 0 0,0 0 0,0 0 0,0 0 0,0 1 0,2 0 0,0 1 0,0 1 0,0 0 0,0 0 0,0 0 0,-1 0 0,0 1 0,1 0 0,-1-1 0,0 1 0,-1 0 0,1 0 0,-1 1 0,0-1 0,0 0 0,0 1 0,2 7 0,-3-10 0,-1 1 0,1 0 0,-1-1 0,1 1 0,-1-1 0,0 1 0,0 0 0,0-1 0,0 1 0,0-1 0,-1 1 0,1 0 0,-2 4 0,1-6 0,0 0 0,0 0 0,1 1 0,-1-1 0,0 0 0,0 0 0,0 0 0,-1 0 0,1 0 0,0 0 0,0-1 0,0 1 0,-1 0 0,1-1 0,0 1 0,-1 0 0,1-1 0,0 0 0,-1 1 0,1-1 0,-1 0 0,1 0 0,-1 0 0,1 1 0,-1-2 0,-1 1 0,-2-1 0,0 0 0,0-1 0,0 0 0,0 0 0,1 0 0,-1 0 0,0-1 0,1 0 0,0 0 0,0 0 0,0 0 0,0-1 0,0 1 0,1-1 0,-1 0 0,1 0 0,0-1 0,0 1 0,1-1 0,-1 1 0,1-1 0,0 0 0,0 0 0,1 0 0,-1 0 0,1 0 0,0 0 0,0-6 0,1 10 0,0 0 0,0 0 0,0 0 0,0 1 0,0-1 0,0 0 0,0 0 0,0 0 0,1 0 0,-1 1 0,0-1 0,0 0 0,1 0 0,-1 1 0,1-1 0,-1 0 0,1 0 0,-1 1 0,1-1 0,-1 0 0,1 1 0,-1-1 0,1 1 0,0-1 0,-1 1 0,1-1 0,0 1 0,0 0 0,-1-1 0,1 1 0,0 0 0,0-1 0,0 1 0,-1 0 0,1 0 0,0 0 0,0 0 0,0 0 0,0 0 0,0 0 0,-1 0 0,1 0 0,0 0 0,0 0 0,0 0 0,-1 1 0,1-1 0,0 0 0,0 1 0,0-1 0,-1 1 0,1-1 0,0 0 0,0 2 0,3 0 0,0 1 0,0-1 0,-1 1 0,1 0 0,-1 1 0,0-1 0,1 1 0,3 5 0,3 29 0,-12-21 0,2-17 0,0 1 0,0-1 0,-1 0 0,1 0 0,0 1 0,-1-1 0,1 0 0,0 0 0,-1 0 0,1 0 0,0 0 0,-1 0 0,1 1 0,0-1 0,-1 0 0,1 0 0,0 0 0,-1 0 0,1 0 0,0 0 0,-1 0 0,1 0 0,0-1 0,-1 1 0,1 0 0,0 0 0,-1 0 0,1 0 0,0 0 0,-1 0 0,1-1 0,0 1 0,-1 0 0,1 0 0,0-1 0,0 1 0,-1 0 0,1 0 0,0-1 0,0 1 0,-1 0 0,-5-8-37,5 7-6,1 1 0,0-1 0,-1 0 1,1 1-1,-1-1 0,1 0 0,-1 1 0,1-1 0,-1 1 1,1-1-1,-1 1 0,1 0 0,-1-1 0,0 1 0,1-1 1,-1 1-1,0 0 0,1-1 0,-1 1 0,0 0 0,1 0 1,-1 0-1,0 0 0,0 0 0,1-1 0,-1 1 0,0 0 0,0 1 1,1-1-1,-2 0 0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6:57.7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360 12 24575,'1'-1'0,"0"0"0,0 0 0,0 0 0,-1 0 0,1 1 0,0-1 0,0 0 0,0 0 0,0 1 0,0-1 0,1 1 0,-1-1 0,0 1 0,0 0 0,0-1 0,0 1 0,0 0 0,1 0 0,1-1 0,-3 2 0,1-1 0,0 0 0,0 1 0,-1-1 0,1 0 0,0 1 0,-1-1 0,1 1 0,0-1 0,-1 1 0,1-1 0,-1 1 0,1 0 0,-1-1 0,1 1 0,-1 0 0,1-1 0,-1 1 0,0 0 0,1-1 0,-1 2 0,1 2 0,1 1 0,-2-1 0,1 0 0,0 0 0,-1 1 0,0-1 0,0 0 0,0 0 0,-1 6 0,-15 52 0,-3-1 0,-3 0 0,-35 69 0,-14 35 0,-49 128 0,117-288 0,2-7 0,7-13 0,4 7 0,-9 9 0,0 0 0,0-1 0,0 1 0,-1 0 0,1 0 0,0 0 0,-1 0 0,1 0 0,-1 0 0,1 0 0,-1 0 0,1 0 0,-1 0 0,0 0 0,1 0 0,-1 0 0,0 0 0,0 0 0,0 2 0,1 9 0,0-1 0,0 1 0,-1-1 0,-1 1 0,0-1 0,-3 12 0,3-16 0,0 0 0,-1 0 0,0 0 0,-1-1 0,1 1 0,-1-1 0,0 1 0,-1-1 0,0 0 0,-8 10 0,12-15 0,-1 0 0,0-1 0,0 1 0,0 0 0,1 0 0,-1-1 0,0 1 0,0-1 0,0 1 0,0-1 0,0 1 0,0-1 0,0 0 0,0 1 0,0-1 0,0 0 0,0 0 0,0 0 0,-1 1 0,1-1 0,0 0 0,0-1 0,0 1 0,0 0 0,-2-1 0,1 0 0,0 0 0,0 0 0,0 0 0,0-1 0,1 1 0,-1 0 0,0-1 0,1 0 0,-1 1 0,1-1 0,-3-4 0,0-1 0,0-1 0,0 1 0,1-1 0,-1 0 0,-2-14 0,6 16 0,-1-1 0,1 1 0,0-1 0,1 1 0,0-1 0,0 1 0,0 0 0,1-1 0,0 1 0,3-8 0,-5 13 0,1-1 0,-1 1 0,1 0 0,-1-1 0,1 1 0,0 0 0,-1 0 0,1 0 0,0-1 0,0 1 0,0 0 0,0 0 0,0 0 0,0 0 0,0 0 0,0 1 0,0-1 0,0 0 0,1 0 0,-1 1 0,0-1 0,0 1 0,1-1 0,-1 1 0,0-1 0,1 1 0,-1 0 0,1 0 0,-1 0 0,0 0 0,1 0 0,-1 0 0,1 0 0,-1 0 0,0 0 0,1 1 0,-1-1 0,1 0 0,-1 1 0,0-1 0,0 1 0,1 0 0,-1-1 0,0 1 0,0 0 0,0 0 0,0 0 0,0 0 0,0 0 0,0 0 0,0 0 0,1 2 0,1 1 0,0-1 0,-1 1 0,0 1 0,0-1 0,0 0 0,0 0 0,-1 1 0,1-1 0,-1 1 0,0-1 0,0 1 0,-1 0 0,0-1 0,1 1 0,-2 0 0,1-1 0,0 1 0,-1-1 0,0 1 0,0 0 0,0-1 0,-1 0 0,1 1 0,-1-1 0,0 0 0,-1 0 0,1 0 0,-1 0 0,1 0 0,-7 6 0,9-9 4,-1-1-1,0 1 0,1-1 1,-1 1-1,0-1 0,1 1 1,-1-1-1,0 0 0,1 1 1,-1-1-1,0 0 1,0 0-1,1 1 0,-1-1 1,0 0-1,0 0 0,0 0 1,1 0-1,-1 0 0,0 0 1,0 0-1,0 0 1,1 0-1,-1-1 0,0 1 1,0 0-1,0 0 0,1-1 1,-1 1-1,0 0 0,1-1 1,-1 1-1,0-1 0,0 0 1,0 0-97,0-1 0,0 1 1,0-1-1,0 1 0,0-1 1,0 1-1,1-1 0,-1 1 1,1-1-1,-1 0 0,1 1 1,0-1-1,0 0 0,-1 0 1,1-1-1,2-16-6733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6:58.6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 1 24575,'-7'22'0,"0"7"0,10 4 0,1 0 0,2 0 0,2 0 0,1-1 0,14 35 0,78 147 0,-56-123 0,-28-56 0,-3 0 0,0 1 0,-3 0 0,-1 1 0,7 43 0,-17-75 0,1 0 0,0 0 0,0 0 0,0 0 0,0 0 0,1-1 0,0 1 0,3 5 0,0-18 0,0 0 0,0 0 0,1 1 0,7-9 0,-12 15 0,0 1 0,0-1 0,0 0 0,0 1 0,0-1 0,1 1 0,-1 0 0,0-1 0,0 1 0,0 0 0,0 0 0,0-1 0,1 1 0,-1 0 0,0 0 0,0 0 0,0 0 0,0 1 0,0-1 0,1 0 0,-1 0 0,0 1 0,0-1 0,0 1 0,2 0 0,-2 1 0,1-1 0,0 1 0,0 0 0,0-1 0,-1 1 0,1 0 0,-1 0 0,1 0 0,-1 1 0,0-1 0,2 4 0,-1-1 0,0 1 0,0 0 0,-1 0 0,0 0 0,0 0 0,0 0 0,-1 0 0,1 0 0,-2 10 0,-1-10 0,0-1 0,-1 0 0,1-1 0,-1 1 0,0 0 0,0-1 0,-1 1 0,1-1 0,-1 0 0,0 0 0,-8 6 0,11-9 0,0 0 0,0 0 0,0 0 0,0 0 0,0 0 0,-1 0 0,1-1 0,0 1 0,0 0 0,-1-1 0,1 1 0,0 0 0,-1-1 0,1 0 0,-1 1 0,1-1 0,-1 0 0,1 0 0,-1 0 0,1 0 0,-1 0 0,1 0 0,0 0 0,-1 0 0,1-1 0,-1 1 0,1-1 0,-1 1 0,1-1 0,0 1 0,-1-1 0,1 0 0,0 0 0,0 1 0,0-1 0,-1 0 0,1 0 0,0 0 0,0-1 0,0 1 0,0 0 0,1 0 0,-1 0 0,0-1 0,0 1 0,1 0 0,-1-2 0,0 2 0,1 0 0,-1 0 0,1 0 0,-1 0 0,1 0 0,0 0 0,0 0 0,-1 0 0,1 0 0,0 0 0,0 0 0,0 0 0,0 0 0,0 0 0,0 0 0,1 0 0,-1 0 0,0 0 0,0 0 0,1 0 0,-1 0 0,0 0 0,1 0 0,-1 0 0,1 0 0,0 0 0,-1 0 0,1 1 0,0-1 0,-1 0 0,1 0 0,0 1 0,0-1 0,0 0 0,-1 1 0,1-1 0,0 1 0,0-1 0,0 1 0,0 0 0,0-1 0,0 1 0,0 0 0,0-1 0,0 1 0,1 0 0,1 0 0,-1-1 0,1 1 0,-1 0 0,1 0 0,-1 0 0,0 1 0,1-1 0,-1 0 0,1 1 0,-1 0 0,0-1 0,1 1 0,-1 0 0,0 0 0,0 0 0,0 1 0,0-1 0,0 0 0,0 1 0,2 1 0,-3-2 2,0 0 0,0 0 1,0 0-1,0 0 0,0 0 0,0 0 0,0 0 0,0 1 0,0-1 0,-1 0 0,1 0 0,-1 1 1,1-1-1,-1 0 0,1 1 0,-1-1 0,1 1 0,-1-1 0,0 1 0,0-1 0,0 0 0,0 1 1,0-1-1,0 1 0,0-1 0,-1 1 0,1-1 0,0 0 0,-1 1 0,1-1 0,-1 1 0,0-1 1,1 0-1,-1 0 0,0 1 0,0-1 0,0 0 0,0 0 0,0 0 0,0 0 0,0 0 1,0 0-1,0 0 0,0 0 0,-1-1 0,1 1 0,0 0 0,-1-1 0,1 1 0,0-1 0,-1 1 1,1-1-1,0 0 0,-1 0 0,1 1 0,-3-1 0,2 0-47,-1 1 0,1-1 0,-1 1 0,1-1 0,-1 0 0,1 0 0,-1 0 0,0 0 0,1-1 0,-1 1 0,1-1 0,0 1 0,-1-1 0,1 0 0,-1 0 0,1 0 0,0 0 0,0 0 0,-1-1 0,1 1 0,0-1 0,0 0 0,1 1 0,-1-1 0,0 0 0,0 0 0,1 0 0,-1 0 0,1 0 0,0 0 0,0-1 0,-2-3 0,2-5-6781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7:05.8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12 24575,'0'-1'0,"0"1"0,0 0 0,0-1 0,-1 1 0,1 0 0,0-1 0,0 1 0,0 0 0,0-1 0,0 1 0,0 0 0,0-1 0,0 1 0,0 0 0,0-1 0,0 1 0,0-1 0,1 1 0,-1 0 0,0-1 0,0 1 0,0 0 0,0 0 0,1-1 0,-1 1 0,0 0 0,0-1 0,1 1 0,-1 0 0,0 0 0,0-1 0,1 1 0,-1 0 0,0 0 0,1 0 0,-1 0 0,1-1 0,10 13 0,19 42 0,-18-31 0,155 231 0,-38-62 0,38 60 0,-165-249 0,1 2 0,0 0 0,0 0 0,1 0 0,0-1 0,0 0 0,0 0 0,0 0 0,1 0 0,-1-1 0,1 1 0,8 3 0,-13-7-27,0 1 0,1-1-1,-1 0 1,1 0 0,-1 0-1,0 0 1,1 0 0,-1 0 0,1 0-1,-1 0 1,0 0 0,1 0-1,-1 0 1,1 0 0,-1 0-1,0 0 1,1 0 0,-1-1-1,0 1 1,1 0 0,-1 0 0,1 0-1,-1 0 1,0-1 0,1 1-1,-1 0 1,0-1 0,0 1-1,1 0 1,-1 0 0,0-1-1,0 1 1,1 0 0,-1-1 0,0 1-1,0 0 1,0-1 0,0 1-1,1-1 1,-1 1 0,0 0-1,0-1 1,0 1 0,0-1-1,0 1 1,0 0 0,0-1 0,0 1-1,0-1 1,0-12-6799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7:06.5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67 17 24575,'0'-1'0,"0"1"0,0-1 0,0 0 0,0 0 0,0 1 0,1-1 0,-1 0 0,0 1 0,0-1 0,1 0 0,-1 1 0,1-1 0,-1 0 0,0 1 0,1-1 0,-1 1 0,1-1 0,0 1 0,-1-1 0,1 1 0,-1-1 0,1 1 0,0-1 0,-1 1 0,1 0 0,0-1 0,-1 1 0,1 0 0,0 0 0,0 0 0,-1-1 0,1 1 0,0 0 0,0 0 0,-1 0 0,1 0 0,0 0 0,0 0 0,-1 1 0,1-1 0,0 0 0,0 0 0,-1 0 0,1 1 0,0-1 0,-1 0 0,1 1 0,0-1 0,-1 1 0,2 0 0,33 20 0,-32-17 0,0-1 0,0 1 0,-1 0 0,1 0 0,-1 0 0,0 0 0,-1 0 0,1 1 0,-1-1 0,0 1 0,0-1 0,0 1 0,0-1 0,-1 1 0,0-1 0,0 1 0,0 0 0,0-1 0,-1 1 0,-1 4 0,1-7 0,1 0 0,-1 0 0,0 0 0,0 0 0,0 0 0,0-1 0,0 1 0,0 0 0,0-1 0,-1 1 0,1-1 0,-1 1 0,1-1 0,-1 0 0,1 1 0,-1-1 0,0 0 0,-2 1 0,1-1 0,0 0 0,0-1 0,0 1 0,0-1 0,0 0 0,0 0 0,0 0 0,0 0 0,0 0 0,0-1 0,1 1 0,-1-1 0,0 0 0,0 0 0,0 0 0,-4-2 0,3 1 0,1 0 0,-1 0 0,0-1 0,0 1 0,1-1 0,0 0 0,-1 0 0,1 0 0,0 0 0,1-1 0,-1 1 0,0-1 0,-2-5 0,4 7 0,0 0 0,0 0 0,0-1 0,1 1 0,-1 0 0,1 0 0,-1-1 0,1 1 0,0 0 0,0-1 0,0 1 0,0 0 0,0-1 0,0 1 0,1 0 0,-1 0 0,1-1 0,0 1 0,-1 0 0,1 0 0,0 0 0,0 0 0,0-1 0,1 2 0,-1-1 0,3-3 0,-4 4 0,1 0 0,0 0 0,0 1 0,-1-1 0,1 0 0,0 0 0,0 1 0,0-1 0,0 0 0,0 1 0,0-1 0,0 1 0,0-1 0,1 1 0,-1 0 0,0-1 0,0 1 0,0 0 0,0 0 0,0 0 0,1 0 0,-1 0 0,0 0 0,0 0 0,2 0 0,-1 1 0,1 0 0,-1 0 0,0 1 0,0-1 0,0 0 0,0 1 0,-1-1 0,1 1 0,0-1 0,-1 1 0,1 0 0,1 2 0,1 1 0,-1 0 0,0 1 0,0-1 0,0 0 0,-1 1 0,0 0 0,0 0 0,0-1 0,0 9 0,-1-12 0,-1 0 0,0-1 0,0 1 0,0 0 0,0 0 0,0 0 0,-1 0 0,1 0 0,0 0 0,-1-1 0,0 1 0,1 0 0,-1 0 0,0-1 0,0 1 0,0 0 0,0-1 0,0 1 0,0-1 0,-1 1 0,1-1 0,0 0 0,-1 1 0,1-1 0,-3 2 0,1-2 0,1 0 0,-1-1 0,1 1 0,-1-1 0,0 1 0,1-1 0,-1 0 0,0 0 0,1 0 0,-1 0 0,1 0 0,-1-1 0,0 1 0,1-1 0,-1 0 0,-2 0 0,2-1 0,0 1 0,-1 0 0,1-1 0,0 0 0,0 0 0,0 0 0,1 0 0,-1 0 0,0 0 0,1-1 0,0 0 0,-3-3 0,4 5 0,0 0 0,0-1 0,0 1 0,1-1 0,-1 1 0,1 0 0,-1-1 0,1 1 0,-1-1 0,1 1 0,0-1 0,0 0 0,0 1 0,0-1 0,0 1 0,0-1 0,0 1 0,0-1 0,1 1 0,-1-1 0,1 1 0,-1-1 0,1 1 0,-1-1 0,1 1 0,0 0 0,1-2 0,-1 2 6,-1 0-1,1 0 1,0 0-1,0 0 0,0 1 1,0-1-1,0 0 1,0 1-1,0-1 1,0 1-1,0-1 1,1 1-1,-1-1 0,0 1 1,0 0-1,0-1 1,1 1-1,-1 0 1,0 0-1,0 0 1,2 0-1,3 2-206,-16-3-1083,-1-2-5542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7:13.7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1 24575,'8'-1'0,"0"2"0,0-1 0,1 1 0,-1 0 0,-1 1 0,1 0 0,0 0 0,0 1 0,-1 0 0,9 4 0,-13-5 0,-1-1 0,0 1 0,0 0 0,0 0 0,0 0 0,0 0 0,-1 0 0,1 0 0,-1 0 0,1 0 0,-1 1 0,0-1 0,0 1 0,0-1 0,0 1 0,0-1 0,0 1 0,-1 0 0,1-1 0,-1 1 0,0 0 0,0-1 0,0 1 0,0 0 0,0-1 0,-1 1 0,1 0 0,-1-1 0,1 1 0,-1 0 0,0-1 0,0 1 0,0-1 0,-3 3 0,5-7 0,0 0 0,-1 0 0,1 0 0,-1 0 0,0-1 0,0 1 0,0 0 0,0 0 0,0-1 0,0 1 0,0 0 0,-1 0 0,1-1 0,-1 1 0,0 0 0,0 0 0,0 0 0,0 0 0,0 0 0,0 0 0,0 0 0,0 0 0,-1 1 0,1-1 0,-1 0 0,0 1 0,1-1 0,-1 1 0,0 0 0,0-1 0,0 1 0,0 0 0,0 0 0,0 0 0,0 0 0,0 1 0,0-1 0,0 1 0,0-1 0,-1 1 0,1 0 0,0-1 0,0 1 0,-1 0 0,1 1 0,0-1 0,0 0 0,-1 1 0,1-1 0,0 1 0,0 0 0,0-1 0,0 1 0,0 0 0,0 0 0,0 1 0,0-1 0,0 0 0,0 1 0,1-1 0,-1 1 0,1-1 0,-1 1 0,-2 3 0,5-6 0,1-1 0,-1 0 0,1 1 0,-1-1 0,1 1 0,-1-1 0,1 1 0,0 0 0,0 0 0,0-1 0,0 1 0,-1 1 0,2-1 0,2-1 0,-5 2 0,1 0 0,-1 0 0,1-1 0,-1 1 0,1 0 0,0 0 0,-1 0 0,1 0 0,-1 0 0,1 1 0,-1-1 0,1 0 0,0 0 0,-1 0 0,1 0 0,-1 1 0,1-1 0,-1 0 0,1 0 0,-1 1 0,1-1 0,-1 0 0,1 1 0,-1-1 0,0 1 0,1-1 0,-1 0 0,1 1 0,-1-1 0,0 1 0,0-1 0,1 1 0,-1-1 0,0 1 0,0 0 0,1-1 0,-1 1 0,0-1 0,0 1 0,0-1 0,0 1 0,0 0 0,0-1 0,0 1 0,0-1 0,0 1 0,0-1 0,0 1 0,0 0 0,-1-1 0,1 1 0,0-1 0,0 1 0,-1-1 0,1 1 0,-1 0 0,0 1 0,1-1 0,-1 1 0,0-1 0,-1 1 0,1-1 0,0 1 0,0-1 0,-1 0 0,1 0 0,0 0 0,-1 1 0,1-1 0,-1 0 0,0-1 0,1 1 0,-1 0 0,0 0 0,1-1 0,-1 1 0,-3 0 0,4-1 0,0 0 0,0 1 0,0-1 0,0 0 0,0 1 0,0-1 0,0 0 0,-1 0 0,1 0 0,0 0 0,0 0 0,0 0 0,0 0 0,0 0 0,0-1 0,0 1 0,-1 0 0,1-1 0,0 1 0,0-1 0,0 1 0,0-1 0,0 0 0,1 1 0,-1-1 0,0 0 0,0 1 0,0-1 0,0 0 0,1 0 0,-1 0 0,0 0 0,0-1 0,1 2-2,0-1 1,0 1-1,0 0 0,-1 0 0,1-1 0,0 1 0,0 0 1,0-1-1,0 1 0,0 0 0,0-1 0,0 1 0,0 0 1,0-1-1,0 1 0,0 0 0,0-1 0,0 1 1,0 0-1,0 0 0,1-1 0,-1 1 0,0 0 0,0-1 1,0 1-1,0 0 0,1 0 0,-1-1 0,0 1 0,0 0 1,0 0-1,1-1 0,-1 1 0,0 0 0,0 0 0,1 0 1,-1-1-1,0 1 0,1 0 0,-1 0 0,0 0 0,0 0 1,1 0-1,16 4 202,-16-4-229,0 0 0,-1 0 0,1 0 0,0 0-1,-1 0 1,1 1 0,0-1 0,-1 0 0,1 0 0,-1 1 0,1-1 0,0 0-1,-1 1 1,1-1 0,-1 1 0,1-1 0,-1 1 0,0-1 0,1 1 0,-1-1 0,1 1-1,-1-1 1,0 1 0,1 0 0,-1-1 0,0 1 0,0-1 0,1 1 0,-1 0-1,0-1 1,0 1 0,0 0 0,0-1 0,0 1 0,0 0 0,0-1 0,0 1-1,0 0 1,0-1 0,0 1 0,-1 0 0,1-1 0,0 1 0,0-1 0,-1 1 0,1 0-1,0-1 1,-1 1 0,1-1 0,-1 1 0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7:28.0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316 41 24575,'12'-36'0,"-10"32"0,-11 22 0,-32 82 0,3 3 0,-35 160 0,-15 47 0,80-289-90,-9 26-229,1 1 0,3 1 1,-13 88-1,25-127-6507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7:28.8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 9 24575,'0'0'0,"0"0"0,0-1 0,0 1 0,0 0 0,1 0 0,-1-1 0,0 1 0,0 0 0,0 0 0,0-1 0,0 1 0,0 0 0,0-1 0,-1 1 0,1 0 0,0 0 0,0-1 0,0 1 0,0 0 0,0 0 0,0-1 0,0 1 0,-1 0 0,1 0 0,0-1 0,0 1 0,0 0 0,0 0 0,-1 0 0,1-1 0,0 1 0,0 0 0,-1 0 0,1 0 0,0 0 0,0 0 0,-1 0 0,1-1 0,0 1 0,0 0 0,-1 0 0,1 0 0,0 0 0,-1 0 0,1 0 0,0 0 0,0 0 0,-1 0 0,1 0 0,0 0 0,-1 1 0,1-1 0,-1 0 0,1 1 0,-1-1 0,1 1 0,-1-1 0,1 1 0,-1-1 0,1 1 0,-1-1 0,1 1 0,0 0 0,-1-1 0,1 1 0,0 0 0,0-1 0,0 1 0,-1 0 0,1-1 0,0 1 0,0 0 0,0-1 0,0 1 0,0 0 0,0 0 0,4 16 0,1-1 0,0 0 0,2 0 0,-1-1 0,2 0 0,0 0 0,20 27 0,-9-13 0,216 302 0,-180-258 0,97 107 0,-111-151-1365,-30-21-5461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49:35.2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94 63 24575,'-1'-2'0,"1"-1"0,0 1 0,0 0 0,0-1 0,0 1 0,1 0 0,-1-1 0,0 1 0,1 0 0,0 0 0,-1-1 0,1 1 0,0 0 0,0 0 0,0 0 0,1 0 0,-1 0 0,0 0 0,1 0 0,-1 0 0,1 1 0,0-1 0,0 1 0,-1-1 0,1 1 0,0 0 0,0-1 0,0 1 0,0 0 0,1 0 0,-1 1 0,0-1 0,0 0 0,1 1 0,-1-1 0,0 1 0,0 0 0,5-1 0,-1 2 0,0-1 0,0 1 0,0 0 0,0 1 0,0-1 0,0 1 0,0 1 0,-1-1 0,1 1 0,-1-1 0,1 2 0,-1-1 0,8 7 0,-5-1 0,0 0 0,-1 0 0,0 1 0,0 0 0,-1 0 0,-1 0 0,1 1 0,-2 0 0,0 0 0,0 0 0,-1 1 0,0-1 0,-1 1 0,0 0 0,-1 0 0,0-1 0,-1 1 0,0 0 0,-4 20 0,3-22 0,0 0 0,-1 0 0,0 0 0,-1-1 0,0 1 0,0-1 0,-1 0 0,0 0 0,-1 0 0,0 0 0,0-1 0,-1 0 0,0 0 0,0 0 0,-1-1 0,0 0 0,-1 0 0,1-1 0,-1 0 0,0 0 0,-1-1 0,0 0 0,-15 6 0,20-9 0,-1-1 0,0 1 0,1-1 0,-1 0 0,0-1 0,0 1 0,0-1 0,0 0 0,1 0 0,-1 0 0,0-1 0,0 0 0,0 0 0,1 0 0,-1 0 0,0-1 0,1 0 0,-1 0 0,1 0 0,0-1 0,0 1 0,0-1 0,0 0 0,0 0 0,0 0 0,1-1 0,0 1 0,-1-1 0,1 0 0,1 0 0,-1 0 0,0 0 0,1 0 0,-3-7 0,1 1 0,1 1 0,-1-1 0,2 0 0,-1 0 0,1 0 0,1-1 0,0 1 0,0 0 0,1 0 0,0-1 0,1 1 0,0 0 0,1 0 0,0-1 0,5-13 0,-2 12-151,1 2-1,0-1 0,1 1 0,0 0 1,0 0-1,1 1 0,1 0 1,13-12-1,-1 3-6674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7:30.4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56 3 24575,'1'0'0,"0"0"0,-1-1 0,1 1 0,0 0 0,-1-1 0,1 1 0,0 0 0,0 0 0,0 0 0,-1 0 0,1 0 0,0 0 0,0 0 0,0 0 0,-1 0 0,1 0 0,0 0 0,0 0 0,-1 0 0,1 1 0,0-1 0,0 0 0,-1 1 0,1-1 0,0 0 0,-1 1 0,1-1 0,0 1 0,-1-1 0,1 1 0,-1-1 0,1 1 0,-1 0 0,1-1 0,-1 1 0,1 0 0,-1-1 0,1 1 0,-1 0 0,0-1 0,0 1 0,1 0 0,-1 1 0,16 35 0,-16-31 0,1-1 0,-1 1 0,0 0 0,-1-1 0,1 1 0,-1 0 0,0-1 0,-2 6 0,3-10 0,0 0 0,0 1 0,-1-1 0,1 0 0,0 0 0,0 0 0,-1 0 0,1 0 0,-1 0 0,1 0 0,-1 0 0,1 0 0,-1 0 0,0 0 0,1-1 0,-1 1 0,0 0 0,0 0 0,0-1 0,1 1 0,-1 0 0,0-1 0,0 1 0,0-1 0,0 1 0,0-1 0,0 1 0,0-1 0,0 0 0,-1 0 0,1 1 0,0-1 0,0 0 0,0 0 0,0 0 0,0 0 0,0 0 0,0 0 0,0-1 0,-1 1 0,1 0 0,0-1 0,0 1 0,0 0 0,0-1 0,0 1 0,-1-2 0,0 0 0,-1-1 0,1 0 0,0 0 0,0 0 0,0-1 0,0 1 0,0 0 0,1-1 0,-1 1 0,1-1 0,0 1 0,0-1 0,0 0 0,1 1 0,-1-8 0,0 9 0,1 0 0,0 0 0,-1 0 0,1 0 0,0 0 0,0 0 0,0 0 0,0 1 0,0-1 0,1 0 0,-1 0 0,0 0 0,1 0 0,0 0 0,-1 0 0,1 1 0,0-1 0,0 0 0,0 0 0,0 1 0,0-1 0,0 1 0,1-1 0,-1 1 0,0-1 0,1 1 0,-1 0 0,1 0 0,0 0 0,3-2 0,-4 3 0,1 0 0,-1 0 0,0 0 0,1 0 0,-1 1 0,1-1 0,-1 0 0,1 1 0,-1-1 0,0 1 0,1-1 0,-1 1 0,0 0 0,0 0 0,1 0 0,-1-1 0,0 1 0,0 0 0,0 0 0,0 1 0,0-1 0,0 0 0,0 0 0,-1 0 0,1 1 0,0-1 0,-1 0 0,1 1 0,-1-1 0,1 0 0,-1 1 0,1-1 0,-1 1 0,0-1 0,0 3 0,1-3 0,-1 1 0,0-1 0,0 1 0,0-1 0,0 1 0,0-1 0,0 1 0,0-1 0,0 1 0,0-1 0,-1 0 0,1 1 0,-1-1 0,1 1 0,-1-1 0,1 0 0,-1 1 0,0-1 0,0 0 0,0 0 0,1 0 0,-1 0 0,0 1 0,-1-1 0,1 0 0,0-1 0,0 1 0,0 0 0,0 0 0,-1 0 0,1-1 0,0 1 0,-1-1 0,1 1 0,-1-1 0,-2 1 0,3 0 0,0-1 0,1 1 0,-1-1 0,0 1 0,0-1 0,0 1 0,1-1 0,-1 1 0,0 0 0,1 0 0,-1-1 0,1 1 0,-1 0 0,1 0 0,-1 0 0,1 0 0,-1-1 0,1 1 0,0 0 0,-1 1 0,1-1 0,0 0 0,0-1 0,0 1 0,0-1 0,0 1 0,0 0 0,0-1 0,0 1 0,0-1 0,-1 1 0,1-1 0,0 1 0,0 0 0,-1-1 0,1 1 0,0-1 0,-1 1 0,1-1 0,0 0 0,-1 1 0,1-1 0,-1 1 0,1-1 0,-1 0 0,1 1 0,-1-1 0,1 0 0,-1 1 0,1-1 0,-1 0 0,0 0 0,1 0 0,-1 1 0,1-1 0,-1 0 0,0 0 0,1 0 0,-1 0 0,1 0 0,-1 0 0,0 0 0,1-1 0,-1 1 0,1 0 0,-1 0 0,0 0 0,1 0 0,-1-1 0,1 1 0,-1 0 0,1-1 0,-1 1 0,1 0 0,-1-1 0,1 1 0,-1-1 0,1 1 0,0 0 0,-1-1 0,1 1 0,0-1 0,-1 1 0,1-1 0,0 0 0,0 1 0,-1-2 0,-9-11-1365,0-3-5461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7:32.1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89 0 24575,'19'47'0,"-18"-37"0,0 0 0,0 0 0,-1 0 0,-1 0 0,-2 18 0,3-25 0,-1 0 0,1-1 0,-1 1 0,1 0 0,-1 0 0,0-1 0,0 1 0,-1-1 0,1 1 0,0-1 0,-1 1 0,1-1 0,-1 0 0,0 0 0,0 0 0,0 0 0,0 0 0,0 0 0,0 0 0,-1-1 0,1 1 0,0-1 0,-1 1 0,1-1 0,-6 2 0,6-3 0,0-1 0,-1 1 0,1 0 0,0-1 0,-1 1 0,1-1 0,0 0 0,-1 1 0,1-1 0,0 0 0,0-1 0,0 1 0,0 0 0,0 0 0,0-1 0,0 1 0,0-1 0,1 0 0,-1 0 0,1 1 0,-1-1 0,1 0 0,0 0 0,0 0 0,-1-1 0,1 1 0,1 0 0,-2-5 0,0 5 0,1-1 0,0 1 0,0-1 0,0 1 0,1-1 0,-1 1 0,1-1 0,-1 0 0,1 1 0,0-1 0,0 0 0,0 1 0,0-1 0,1 0 0,-1 1 0,1-1 0,0 1 0,-1-1 0,1 1 0,0-1 0,0 1 0,1-1 0,-1 1 0,0 0 0,1 0 0,2-3 0,-3 4 0,0 1 0,0-1 0,0 0 0,0 1 0,0-1 0,0 1 0,0-1 0,1 1 0,-1-1 0,0 1 0,0 0 0,1 0 0,-1-1 0,0 1 0,0 0 0,1 0 0,-1 1 0,0-1 0,1 0 0,-1 0 0,0 0 0,0 1 0,0-1 0,2 1 0,0 1 0,0-1 0,-1 1 0,1 0 0,-1 0 0,1 0 0,-1 0 0,0 0 0,0 1 0,4 4 0,-4-3 0,1 0 0,-1 0 0,0 0 0,0 0 0,0 0 0,0 0 0,-1 0 0,1 0 0,-1 1 0,0-1 0,-1 1 0,1-1 0,-1 1 0,0 5 0,0-10 0,0 1 0,0 0 0,-1 0 0,1 0 0,0 0 0,0 0 0,-1-1 0,1 1 0,-1 0 0,1 0 0,-1-1 0,1 1 0,-1 0 0,1-1 0,-1 1 0,0 0 0,1-1 0,-1 1 0,0-1 0,1 1 0,-1-1 0,0 1 0,0-1 0,0 0 0,1 1 0,-1-1 0,0 0 0,0 0 0,0 0 0,0 1 0,1-1 0,-1 0 0,0 0 0,-1 0 0,0-1 0,0 1 0,0-1 0,0 0 0,0 0 0,0 1 0,0-1 0,0 0 0,0-1 0,0 1 0,0 0 0,1-1 0,-1 1 0,-2-3 0,3 2 0,0 1 0,-1 0 0,1-1 0,0 1 0,0-1 0,0 1 0,1-1 0,-1 0 0,0 1 0,1-1 0,-1 0 0,1 0 0,-1 1 0,1-1 0,0 0 0,-1-2 0,2 3 0,-1-1 0,0 1 0,1 0 0,-1 0 0,1 0 0,-1 0 0,1 0 0,-1 0 0,1 0 0,0 0 0,0 0 0,-1 0 0,1 1 0,0-1 0,0 0 0,0 0 0,0 1 0,0-1 0,0 1 0,0-1 0,0 1 0,0-1 0,0 1 0,0-1 0,0 1 0,1 0 0,-1 0 0,0-1 0,2 1 0,0 0 0,0 1 0,1-1 0,-1 1 0,0-1 0,1 1 0,-1 0 0,0 0 0,0 1 0,0-1 0,0 1 0,0-1 0,0 1 0,0 0 0,0 0 0,-1 0 0,1 1 0,-1-1 0,3 3 0,-4-3 0,0-1 0,0 0 0,0 1 0,1-1 0,-1 1 0,-1 0 0,1-1 0,0 1 0,0 0 0,-1 0 0,1-1 0,-1 1 0,1 0 0,-1 2 0,0-3 0,0 0 0,0 0 0,0 0 0,-1 0 0,1 0 0,0 0 0,-1 0 0,1 0 0,-1 0 0,1 0 0,-1 0 0,1 0 0,-1-1 0,0 1 0,1 0 0,-1 0 0,0-1 0,0 1 0,0 0 0,1-1 0,-1 1 0,0-1 0,0 1 0,0-1 0,0 0 0,0 1 0,-1-1 0,-12 2-1365,1-3-5461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7:36.8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422 8 24575,'0'0'0,"-1"0"0,1-1 0,0 1 0,0 0 0,0 0 0,0 0 0,0-1 0,0 1 0,0 0 0,0 0 0,0-1 0,0 1 0,0 0 0,0 0 0,0 0 0,0-1 0,0 1 0,0 0 0,0 0 0,0 0 0,1-1 0,-1 1 0,0 0 0,0 0 0,0 0 0,0-1 0,0 1 0,0 0 0,1 0 0,-1 0 0,0 0 0,0-1 0,0 1 0,0 0 0,1 0 0,-1 0 0,0 0 0,0 0 0,0 0 0,1 0 0,-1 0 0,0-1 0,0 1 0,1 0 0,-1 0 0,0 0 0,0 0 0,1 0 0,-1 1 0,0 0 0,1-1 0,-1 1 0,0 0 0,0 0 0,0-1 0,0 1 0,0 0 0,0 0 0,0-1 0,0 1 0,0 0 0,0 0 0,0-1 0,0 1 0,-1 0 0,1-1 0,0 1 0,-1 0 0,1-1 0,0 1 0,-1 0 0,0 0 0,-280 620 0,176-377 0,89-215 0,-5 16 0,21-45-27,0 0 0,0 0-1,0 0 1,0 0 0,0 0-1,1 0 1,-1 0 0,0 0-1,0 0 1,0 0 0,0 0 0,0 0-1,1 0 1,-1 0 0,0 0-1,0 0 1,0 0 0,0 0-1,0 0 1,1 0 0,-1 0 0,0 0-1,0 0 1,0 0 0,0 0-1,0 0 1,1 1 0,-1-1-1,0 0 1,0 0 0,0 0-1,0 0 1,0 0 0,0 0 0,0 0-1,0 1 1,0-1 0,0 0-1,1 0 1,-1 0 0,0 0-1,0 0 1,0 1 0,0-1-1,0 0 1,0 0 0,0 0 0,0 0-1,0 1 1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7:37.8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77 15 24575,'3'-3'0,"3"11"0,3 15 0,-8-17 0,0 0 0,-1 1 0,1-1 0,-2 1 0,1-1 0,-1 1 0,0-1 0,-2 8 0,3-12 0,-1-1 0,1 0 0,0 0 0,-1 0 0,1 1 0,-1-1 0,1 0 0,-1 0 0,0 0 0,1 0 0,-1 0 0,0 0 0,0 0 0,1 0 0,-1 0 0,0 0 0,0 0 0,0-1 0,0 1 0,-1 0 0,1-1 0,0 1 0,0-1 0,0 1 0,0-1 0,-1 1 0,1-1 0,0 0 0,0 0 0,-1 0 0,1 1 0,0-1 0,0 0 0,-1-1 0,1 1 0,0 0 0,0 0 0,-1 0 0,1-1 0,0 1 0,0-1 0,0 1 0,0-1 0,-1 1 0,1-1 0,0 0 0,0 1 0,0-1 0,-1-1 0,-2-2 0,1 0 0,-1 1 0,1-1 0,0-1 0,0 1 0,0 0 0,1-1 0,0 1 0,-1-1 0,2 0 0,-1 1 0,-1-8 0,2 10 0,0 1 0,0-1 0,1 0 0,-1 0 0,1 0 0,-1 0 0,1 0 0,0 0 0,0 0 0,0 0 0,0 0 0,0 0 0,0 1 0,1-1 0,-1 0 0,0 0 0,1 0 0,0 0 0,-1 0 0,1 0 0,0 1 0,0-1 0,0 0 0,0 1 0,0-1 0,1 1 0,-1-1 0,0 1 0,1 0 0,-1-1 0,1 1 0,-1 0 0,1 0 0,2-1 0,-3 1 0,0 1 0,1 0 0,-1 0 0,0-1 0,1 1 0,-1 0 0,0 0 0,0 1 0,1-1 0,-1 0 0,0 0 0,1 1 0,-1-1 0,0 0 0,0 1 0,0-1 0,1 1 0,-1 0 0,0-1 0,0 1 0,0 0 0,0 0 0,0 0 0,0 0 0,1 1 0,1 2 0,-1-1 0,0 0 0,0 0 0,0 1 0,-1-1 0,1 1 0,-1 0 0,0 0 0,1 5 0,-1-5 0,0 0 0,0 1 0,-1-1 0,0 1 0,0-1 0,0 1 0,-1-1 0,0 6 0,0-8 0,1-1 0,0 1 0,-1-1 0,1 1 0,-1-1 0,0 0 0,1 1 0,-1-1 0,0 0 0,0 1 0,0-1 0,0 0 0,0 0 0,0 0 0,0 0 0,0 0 0,-1 0 0,1 0 0,0 0 0,0 0 0,-1-1 0,-1 2 0,2-2 3,-1 0-1,1 0 1,0 1 0,-1-1-1,1 0 1,0 0-1,-1 0 1,1-1 0,-1 1-1,1 0 1,0 0-1,-1-1 1,1 1 0,0-1-1,-1 1 1,1-1 0,0 1-1,0-1 1,0 0-1,-1 0 1,1 0 0,0 0-1,0 0 1,0 0-1,0 0 1,0 0 0,1 0-1,-1 0 1,0 0-1,0 0 1,1-1 0,-1 1-1,1 0 1,-1 0-1,1-1 1,-1 1 0,1-1-1,0 1 1,0 0-1,0-1 1,0 1 0,0 0-1,0-1 1,0 1-1,1-3 1,-2 1-60,1 1 0,0-1 0,0 1 0,1-1-1,-1 0 1,1 1 0,-1-1 0,1 1 0,0-1 0,0 1 0,0-1 0,0 1-1,0 0 1,0-1 0,1 1 0,-1 0 0,1 0 0,0 0 0,-1 0 0,1 0 0,0 0-1,0 1 1,0-1 0,1 1 0,3-3 0,6 2-6769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7:39.0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24575,'1'17'0,"1"0"0,1-1 0,0 1 0,1-1 0,1 0 0,1 0 0,10 21 0,66 119 0,-36-75 0,143 231 0,-95-163 0,-94-149 0,17 33 0,-16-33 0,-1 1 0,1-1 0,-1 1 0,0 0 0,1-1 0,-1 1 0,0-1 0,1 1 0,-1 0 0,0-1 0,0 1 0,0 0 0,1-1 0,-1 1 0,0 0 0,0 0 0,0-1 0,0 1 0,0 0 0,0-1 0,-1 1 0,1 0 0,0-1 0,0 1 0,0 0 0,-1-1 0,1 1 0,0 0 0,-1-1 0,1 1 0,0-1 0,-1 1 0,1-1 0,-1 1 0,1-1 0,-1 1 0,1-1 0,-1 1 0,1-1 0,-1 0 0,0 1 0,0 0 0,28 48 0,-26-47 0,0 1 0,1-1 0,-1 1 0,0-1 0,-1 1 0,1 0 0,0 0 0,-1-1 0,1 1 0,-1 0 0,0 0 0,0-1 0,0 1 0,0 0 0,-1 0 0,1-1 0,-1 1 0,0 0 0,1-1 0,-1 1 0,0 0 0,-1-1 0,0 3 0,1-4 0,0 0 0,0 0 0,0-1 0,1 1 0,-1 0 0,0 0 0,0-1 0,0 1 0,0-1 0,0 1 0,0-1 0,0 1 0,-1-1 0,1 0 0,0 1 0,0-1 0,0 0 0,0 0 0,0 0 0,-1 0 0,0 0 0,-1 0 0,0-1 0,1 0 0,-1 0 0,1 0 0,-1 0 0,1 0 0,-1 0 0,1-1 0,0 1 0,-1-1 0,1 1 0,-3-5 0,-3-1 0,1-1 0,1 0 0,-1 0 0,1 0 0,1-1 0,-7-12 0,11 18 0,-1 0 0,1 0 0,-1 0 0,1 0 0,0 0 0,0 0 0,0-1 0,1 1 0,-1 0 0,1-1 0,0 1 0,0-1 0,0 1 0,0 0 0,1-1 0,-1 1 0,1 0 0,0-1 0,0 1 0,0 0 0,0 0 0,3-5 0,-3 7 0,0 0 0,0 0 0,0 1 0,0-1 0,0 0 0,0 0 0,0 1 0,0-1 0,0 1 0,0-1 0,1 1 0,-1-1 0,0 1 0,0 0 0,1-1 0,-1 1 0,0 0 0,0 0 0,1 0 0,-1 0 0,0 0 0,1 0 0,-1 1 0,0-1 0,0 0 0,1 1 0,-1-1 0,0 1 0,0-1 0,0 1 0,1-1 0,-1 1 0,0 0 0,0 0 0,0-1 0,0 1 0,0 0 0,0 0 0,-1 0 0,2 2 0,4 3 0,0-1 0,-1 2 0,0-1 0,0 0 0,4 9 0,-7-11 0,0 1 0,0-1 0,0 1 0,-1 0 0,0 0 0,0-1 0,0 1 0,-1 0 0,0 0 0,0 7 0,0-11 0,0 1 0,0-1 0,0 0 0,0 1 0,-1-1 0,1 1 0,0-1 0,-1 1 0,1-1 0,-1 0 0,1 1 0,-1-1 0,0 0 0,0 0 0,0 1 0,1-1 0,-1 0 0,0 0 0,0 0 0,-1 0 0,1 0 0,0 0 0,0 0 0,0-1 0,-1 1 0,1 0 0,0-1 0,-1 1 0,1-1 0,0 1 0,-1-1 0,1 0 0,-1 1 0,1-1 0,-1 0 0,1 0 0,-1 0 0,-1 0 0,1-1 0,-1 0 0,1 1 0,0-1 0,0 0 0,0-1 0,0 1 0,-1 0 0,2-1 0,-1 1 0,0-1 0,0 1 0,0-1 0,1 0 0,-2-2 0,2 4 0,0-1 0,1 1 0,-1-1 0,1 1 0,-1-1 0,1 1 0,0-1 0,-1 0 0,1 1 0,0-1 0,-1 0 0,1 1 0,0-1 0,-1 0 0,1 1 0,0-1 0,0 0 0,0 1 0,0-1 0,0 0 0,0 0 0,0 1 0,0-1 0,0 0 0,0 1 0,0-1 0,1 0 0,-1 0 0,0 1 0,0-1 0,1 0 0,-1 1 0,0-1 0,1 1 0,-1-1 0,1 0 0,-1 1 0,1-1 0,-1 1 0,1-1 0,-1 1 0,1-1 0,-1 1 0,1 0 0,0-1 0,-1 1 0,1 0 0,1-1 0,-1 1-27,0 0 0,1-1-1,-1 1 1,0 0 0,1 1-1,-1-1 1,0 0 0,1 0 0,-1 0-1,0 1 1,1-1 0,-1 1-1,0-1 1,0 1 0,1-1-1,-1 1 1,0 0 0,0-1-1,0 1 1,0 0 0,0 0 0,0 0-1,0 0 1,0 0 0,-1 0-1,1 0 1,0 0 0,0 0-1,-1 1 1,1-1 0,-1 0-1,1 0 1,-1 1 0,0-1 0,1 0-1,-1 1 1,0-1 0,0 0-1,0 1 1,0-1 0,0 0-1,0 1 1,0-1 0,0 0-1,-1 0 1,1 1 0,0-1 0,-1 0-1,0 2 1,-6 11-6799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7:42.7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351 1 24575,'-13'15'0,"1"2"0,0-1 0,1 1 0,1 1 0,0 0 0,-9 27 0,-1-3 0,-141 351 0,82-185 0,76-197-1365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7:43.5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46 79 24575,'0'-1'0,"-1"0"0,1 0 0,0 1 0,0-1 0,0 0 0,0 0 0,0 0 0,0 0 0,0 0 0,0 0 0,0 0 0,0 1 0,0-1 0,1 0 0,-1 0 0,0 0 0,1 0 0,-1 1 0,0-1 0,1 0 0,-1 0 0,1 1 0,0-1 0,-1 0 0,1 1 0,-1-1 0,1 0 0,0 1 0,-1-1 0,1 1 0,0-1 0,0 1 0,0-1 0,-1 1 0,1 0 0,0 0 0,0-1 0,0 1 0,0 0 0,1 0 0,-1 0 0,1 1 0,-1-1 0,1 1 0,-1 0 0,0 0 0,1 0 0,-1 0 0,0 0 0,0 0 0,1 0 0,-1 0 0,0 0 0,0 1 0,0-1 0,0 0 0,-1 1 0,1-1 0,0 0 0,-1 1 0,1-1 0,-1 1 0,2 2 0,-2 2 0,1 0 0,-1 0 0,0 0 0,0 0 0,-1-1 0,0 1 0,0 0 0,-2 7 0,2-12 0,1 1 0,-1 0 0,0-1 0,1 1 0,-1 0 0,0-1 0,0 1 0,0-1 0,0 1 0,0-1 0,-1 1 0,1-1 0,-2 2 0,2-3 0,0 1 0,0-1 0,0 0 0,1 0 0,-1 1 0,0-1 0,0 0 0,0 0 0,0 0 0,0 0 0,0 0 0,0 0 0,0 0 0,0 0 0,0 0 0,0-1 0,1 1 0,-1 0 0,0-1 0,0 1 0,0 0 0,0-1 0,1 1 0,-1-1 0,0 0 0,0 1 0,1-1 0,-2 0 0,-2-3 0,0-1 0,1 1 0,-1-1 0,1 1 0,0-1 0,0 0 0,0-1 0,1 1 0,-1 0 0,1-1 0,-2-9 0,3 11 0,0 0 0,0 0 0,0 0 0,1-1 0,-1 1 0,1 0 0,0 0 0,0-1 0,1 1 0,-1 0 0,1 0 0,0-1 0,0 1 0,1 0 0,-1 0 0,3-4 0,-4 7 0,1 0 0,0 0 0,0 0 0,1 0 0,-1 0 0,0 0 0,0 0 0,0 0 0,1 0 0,-1 1 0,0-1 0,1 0 0,-1 1 0,0-1 0,1 1 0,-1 0 0,1-1 0,-1 1 0,1 0 0,-1 0 0,1 0 0,-1 0 0,0 0 0,1 0 0,-1 1 0,1-1 0,-1 0 0,1 1 0,-1-1 0,0 1 0,1-1 0,-1 1 0,0 0 0,1 0 0,-1-1 0,0 1 0,0 0 0,0 0 0,0 0 0,0 0 0,0 1 0,0-1 0,1 2 0,0-1 0,0 0 0,0-1 0,-1 1 0,1 0 0,-1 1 0,1-1 0,-1 0 0,0 0 0,0 0 0,0 1 0,0-1 0,0 1 0,-1-1 0,1 0 0,-1 1 0,0-1 0,1 1 0,-1 0 0,0-1 0,0 1 0,-1-1 0,1 1 0,0-1 0,-1 1 0,0-1 0,-1 3 0,2-4 0,0 0 0,-1-1 0,1 1 0,-1-1 0,1 1 0,-1 0 0,1-1 0,-1 1 0,0-1 0,1 0 0,-1 1 0,1-1 0,-1 1 0,0-1 0,0 0 0,1 0 0,-1 1 0,0-1 0,1 0 0,-1 0 0,0 0 0,0 0 0,1 0 0,-1 0 0,0 0 0,0 0 0,0 0 0,1 0 0,-1 0 0,0 0 0,0-1 0,1 1 0,-1 0 0,0 0 0,1-1 0,-1 1 0,0-1 0,1 1 0,-1 0 0,1-1 0,-1 1 0,0-1 0,1 0 0,-1 1 0,1-1 0,0 1 0,-1-1 0,1 0 0,-1 1 0,1-1 0,0 0 0,-1-1 0,-1-2 0,-1 0 0,1 0 0,0 0 0,0 0 0,0 0 0,1-1 0,-2-5 0,3 9 0,0 0 0,-1 0 0,1-1 0,0 1 0,0 0 0,0 0 0,0-1 0,0 1 0,1 0 0,-1 0 0,0-1 0,1 1 0,-1 0 0,0 0 0,1 0 0,0 0 0,-1 0 0,1 0 0,1-2 0,-2 3 0,1-1 0,0 1 0,-1 0 0,1-1 0,0 1 0,-1 0 0,1 0 0,0 0 0,-1 0 0,1 0 0,0 0 0,-1 0 0,1 0 0,0 0 0,0 0 0,-1 0 0,1 0 0,0 0 0,-1 1 0,1-1 0,0 0 0,-1 0 0,1 1 0,0 0 0,2 0 0,-1 1 0,1-1 0,-1 1 0,0 0 0,0 0 0,0 0 0,0 0 0,0 1 0,0-1 0,0 0 0,-1 1 0,0-1 0,1 1 0,-1-1 0,2 6 0,-3-6-26,1-1 1,-1 1-1,1 0 0,-1 0 0,1 0 1,-1 0-1,0 0 0,0-1 0,0 1 1,0 0-1,-1 0 0,1 0 0,0 0 1,-1 0-1,1 0 0,-1-1 0,0 1 1,1 0-1,-1 0 0,0-1 0,0 1 1,0-1-1,0 1 0,-1-1 0,1 1 0,0-1 1,-1 0-1,1 1 0,0-1 0,-1 0 1,0 0-1,1 0 0,-1 0 0,0 0 1,1-1-1,-1 1 0,0 0 0,0-1 1,0 1-1,1-1 0,-1 0 0,0 1 1,0-1-1,0 0 0,0 0 0,0-1 0,0 1 1,0 0-1,1 0 0,-1-1 0,0 1 1,-3-2-1,-9-6-6800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7:44.9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168 0 24575,'-3'40'0,"0"0"0,-13 51 0,-2 14 0,-47 312 0,58-380 0,-31 202 0,32-214 0,-5 37 0,11-61-30,0-1 0,0 0-1,0 1 1,0-1 0,0 0-1,0 0 1,0 1 0,0-1-1,0 0 1,0 1 0,0-1-1,0 0 1,0 1-1,0-1 1,0 0 0,0 0-1,0 1 1,0-1 0,0 0-1,0 1 1,0-1 0,1 0-1,-1 0 1,0 1 0,0-1-1,0 0 1,1 0 0,-1 0-1,0 1 1,0-1 0,0 0-1,1 0 1,-1 0 0,0 1-1,0-1 1,1 0 0,-1 0-1,0 0 1,1 0 0,-1 0-1,0 0 1,0 0 0,1 0-1,0 0 1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7:45.6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24575,'2'1'0,"0"0"0,0 1 0,0-1 0,0 1 0,0 0 0,0 0 0,-1 0 0,1-1 0,-1 2 0,1-1 0,-1 0 0,0 0 0,0 0 0,0 1 0,0-1 0,0 0 0,1 4 0,2 3 0,119 220 0,157 217 0,-215-347 0,20 16-1365,-74-100-5461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7:46.5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36 11 24575,'0'0'0,"0"0"0,0-1 0,0 1 0,0 0 0,0-1 0,0 1 0,0 0 0,0 0 0,0-1 0,0 1 0,0 0 0,0-1 0,0 1 0,0 0 0,0-1 0,0 1 0,0 0 0,1-1 0,-1 1 0,0 0 0,0-1 0,0 1 0,0 0 0,1 0 0,-1-1 0,0 1 0,0 0 0,1 0 0,-1-1 0,0 1 0,0 0 0,1 0 0,-1 0 0,0 0 0,1-1 0,-1 1 0,0 0 0,0 0 0,1 0 0,12 8 0,10 18 0,-20-18 0,1 0 0,-1 0 0,-1 0 0,1 0 0,-1 0 0,1 14 0,-2-20 0,-1 0 0,0 0 0,0 0 0,0 0 0,0 0 0,0 0 0,-1 0 0,1 0 0,-1 0 0,1 0 0,-1 0 0,1-1 0,-1 1 0,-1 2 0,1-3 0,0 0 0,0 0 0,0-1 0,0 1 0,0-1 0,0 1 0,0-1 0,0 1 0,0-1 0,0 0 0,0 1 0,0-1 0,0 0 0,0 0 0,0 0 0,0 0 0,-1 0 0,1 0 0,0 0 0,0 0 0,0 0 0,0 0 0,0-1 0,0 1 0,0 0 0,0-1 0,0 1 0,-2-2 0,-1 0 0,-1-1 0,1 0 0,0 0 0,0 0 0,0-1 0,0 0 0,0 0 0,1 0 0,0 0 0,0 0 0,-5-9 0,7 12 0,0-1 0,0 1 0,-1-1 0,2 0 0,-1 1 0,0-1 0,0 0 0,1 1 0,-1-1 0,0 0 0,1 0 0,0 0 0,0 0 0,-1 0 0,1 0 0,0 1 0,0-1 0,1 0 0,-1 0 0,0 0 0,1 0 0,-1 0 0,1 1 0,-1-1 0,1 0 0,0 0 0,0 1 0,0-1 0,0 0 0,0 1 0,0-1 0,0 1 0,1-1 0,2-1 0,-3 2 0,1 0 0,-1 0 0,1 0 0,0 1 0,0-1 0,-1 1 0,1-1 0,0 1 0,0 0 0,0 0 0,0-1 0,-1 1 0,1 0 0,0 1 0,0-1 0,0 0 0,0 0 0,-1 1 0,1-1 0,0 1 0,0 0 0,-1 0 0,4 1 0,-2 0 0,0 0 0,0 1 0,0-1 0,0 1 0,0 0 0,0 0 0,-1 0 0,1 0 0,-1 0 0,4 7 0,-5-8 0,0 1 0,0-1 0,0 1 0,0 0 0,0-1 0,0 1 0,-1 0 0,1 0 0,-1-1 0,0 1 0,0 0 0,0 0 0,0 0 0,-1 3 0,1-5 0,0 0 0,-1 0 0,1 0 0,-1 1 0,0-1 0,1 0 0,-1 0 0,0 0 0,0 0 0,0 0 0,0 0 0,0-1 0,0 1 0,0 0 0,0 0 0,0-1 0,0 1 0,0 0 0,0-1 0,0 1 0,0-1 0,-1 0 0,1 1 0,0-1 0,0 0 0,-1 0 0,1 0 0,0 0 0,-1 0 0,1 0 0,-2 0 0,-6-3 120,18-3-1605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49:36.6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234 0 24575,'-6'10'0,"-1"1"0,1-1 0,1 1 0,0 0 0,1 1 0,0-1 0,-4 20 0,0-5 0,-149 581 0,141-536-1365,9-42-5461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7:47.3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45 12 24575,'0'0'0,"0"-1"0,0 1 0,0 0 0,0-1 0,0 1 0,0 0 0,0-1 0,0 1 0,0-1 0,0 1 0,0 0 0,0-1 0,0 1 0,0 0 0,0-1 0,0 1 0,1 0 0,-1-1 0,0 1 0,0 0 0,0-1 0,1 1 0,-1 0 0,0-1 0,0 1 0,1 0 0,-1 0 0,0-1 0,0 1 0,1 0 0,-1 0 0,0 0 0,1-1 0,-1 1 0,0 0 0,1 0 0,-1 0 0,0 0 0,1 0 0,0 0 0,16 8 0,10 21 0,-24-22 0,0 0 0,0 0 0,-1 1 0,0-1 0,-1 1 0,1-1 0,-2 1 0,1-1 0,-1 1 0,0 10 0,0-16 0,0 1 0,0-1 0,-1 1 0,1-1 0,0 1 0,-1-1 0,1 0 0,-1 1 0,0-1 0,0 1 0,0-1 0,0 0 0,0 0 0,-1 0 0,1 1 0,-1-1 0,1-1 0,-1 1 0,0 0 0,0 0 0,0 0 0,1-1 0,-2 1 0,1-1 0,0 0 0,0 0 0,0 0 0,-1 0 0,1 0 0,0 0 0,-1 0 0,1-1 0,-1 1 0,-2-1 0,2 0 0,0 0 0,1-1 0,-1 0 0,1 0 0,0 1 0,-1-1 0,1-1 0,0 1 0,-1 0 0,1-1 0,0 1 0,0-1 0,0 1 0,0-1 0,1 0 0,-1 0 0,0 0 0,1 0 0,-1 0 0,1 0 0,0 0 0,0-1 0,-1 1 0,2 0 0,-1-1 0,-1-3 0,0 1 0,1 0 0,-1 0 0,1 0 0,0 0 0,1 0 0,-1 0 0,1 0 0,0 0 0,0 0 0,1 0 0,-1 0 0,3-8 0,-3 11 0,1 1 0,-1 0 0,1 0 0,-1-1 0,1 1 0,-1 0 0,1 0 0,0 0 0,0 0 0,0 0 0,-1 0 0,1 0 0,0 0 0,0 0 0,0 0 0,1 0 0,-1 1 0,0-1 0,0 1 0,0-1 0,0 0 0,1 1 0,-1 0 0,0-1 0,0 1 0,3-1 0,-2 2 0,0-1 0,0 0 0,1 1 0,-1-1 0,0 1 0,0 0 0,0 0 0,0 0 0,0 0 0,-1 0 0,1 0 0,0 0 0,0 0 0,-1 1 0,3 1 0,-2-1 0,0 0 0,0-1 0,0 1 0,-1 0 0,1 0 0,0 1 0,-1-1 0,1 0 0,-1 0 0,0 1 0,0-1 0,0 1 0,0-1 0,0 1 0,-1 0 0,1-1 0,-1 1 0,1 0 0,-1-1 0,0 1 0,0 0 0,0-1 0,-1 1 0,1 0 0,0-1 0,-1 1 0,-1 2 0,2-4-28,-1-1 1,1 1-1,0-1 0,-1 0 0,1 1 0,-1-1 0,1 0 0,-1 1 0,1-1 1,-1 0-1,1 0 0,-1 0 0,1 1 0,-1-1 0,0 0 0,1 0 1,-1 0-1,1 0 0,-1 0 0,1 0 0,-1 0 0,0 0 0,1 0 1,-1 0-1,1 0 0,-1-1 0,1 1 0,-1 0 0,1 0 0,-1 0 1,1-1-1,-1 1 0,1 0 0,-1-1 0,1 1 0,-1 0 0,1-1 0,-1 1 1,1-1-1,0 1 0,-1-1 0,1 1 0,0-1 0,-1 1 0,1-1 1,0 1-1,0-1 0,-1 0 0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7:51.9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138 236 24575,'9'-4'0,"-1"-1"0,1 0 0,-1-1 0,0 0 0,0 0 0,-1-1 0,0 1 0,0-2 0,0 1 0,-1-1 0,6-10 0,-10 15 0,0 0 0,-1-1 0,1 1 0,-1 0 0,0-1 0,0 1 0,0-1 0,0 1 0,0-1 0,-1 0 0,0 1 0,0-1 0,0 0 0,0 1 0,0-1 0,-1 1 0,0-1 0,0 0 0,0 1 0,0-1 0,0 1 0,-1 0 0,1-1 0,-1 1 0,0 0 0,0 0 0,0 0 0,0 0 0,-1 1 0,1-1 0,-1 0 0,-4-3 0,2 2 0,1 1 0,-1-1 0,0 1 0,0 0 0,0 0 0,0 0 0,0 1 0,-1 0 0,1 0 0,-1 0 0,1 0 0,-1 1 0,0 0 0,1 0 0,-1 1 0,0 0 0,0 0 0,-9 1 0,11 0 0,-1 1 0,1-1 0,0 1 0,0 0 0,0 0 0,0 0 0,0 0 0,1 1 0,-1 0 0,1 0 0,-1 0 0,1 0 0,0 0 0,0 0 0,0 1 0,1 0 0,-1 0 0,1-1 0,0 1 0,0 0 0,0 1 0,1-1 0,0 0 0,-2 8 0,-5 25 0,1-1 0,3 1 0,-1 54 0,12 115 0,1-48 0,-8-36 0,0-15 0,23 195 0,-22-297-136,0 0-1,0 1 1,0-1-1,1 0 1,0 0-1,0 0 1,0 0-1,1 0 0,4 6 1,2 0-6690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7:52.2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407 126 24575,'1'-1'0,"1"-1"0,-1 0 0,1 1 0,-1-1 0,0 0 0,1 0 0,-1 0 0,0 1 0,0-1 0,0 0 0,-1 0 0,1-1 0,0 1 0,-1 0 0,1 0 0,-1 0 0,0 0 0,0-1 0,0 1 0,0 0 0,0 0 0,0 0 0,-1 0 0,1-1 0,-1 1 0,1 0 0,-1 0 0,0 0 0,0 0 0,0 0 0,0 0 0,0 0 0,0 0 0,0 1 0,-1-1 0,1 0 0,-2-1 0,-2-1 0,1-1 0,-1 1 0,0 1 0,0-1 0,0 1 0,0-1 0,-1 2 0,0-1 0,1 0 0,-1 1 0,0 0 0,-6-1 0,-8 0 0,1 1 0,0 0 0,-1 2 0,0 0 0,1 1 0,0 1 0,-27 6 0,37-6 0,0 1 0,0 0 0,0 0 0,1 1 0,-1 0 0,1 0 0,0 1 0,0 0 0,1 0 0,-1 1 0,1 0 0,1 0 0,-1 1 0,1 0 0,0 0 0,0 1 0,-7 12 0,12-17-114,0 0 1,0-1-1,0 1 0,0 0 0,0 0 1,0 0-1,1 0 0,0 0 0,-1-1 1,1 1-1,0 4 0,3 10-6712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7:52.6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 24575,'0'0'0,"0"0"0,1 0 0,-1 0 0,1 0 0,-1 0 0,0 0 0,1 0 0,-1 0 0,0 0 0,1 0 0,-1 0 0,0 0 0,1-1 0,-1 1 0,0 0 0,1 0 0,-1 0 0,0-1 0,1 1 0,-1 0 0,0 0 0,0-1 0,1 1 0,-1 0 0,0 0 0,0-1 0,0 1 0,1 0 0,-1-1 0,0 1 0,0 0 0,0-1 0,-4 14 0,3-2 0,1 1 0,0-1 0,0 0 0,2 0 0,-1 0 0,1 0 0,1 0 0,0-1 0,0 1 0,1-1 0,1 1 0,-1-1 0,2 0 0,-1-1 0,2 0 0,-1 0 0,1 0 0,0 0 0,14 12 0,-20-20 0,1 0 0,-1 0 0,0 1 0,0-1 0,1 0 0,-1 0 0,0 0 0,1 0 0,-1-1 0,1 1 0,0 0 0,-1-1 0,1 1 0,-1-1 0,1 1 0,0-1 0,0 0 0,-1 1 0,1-1 0,0 0 0,-1 0 0,1 0 0,0-1 0,-1 1 0,1 0 0,0-1 0,-1 1 0,1-1 0,0 1 0,-1-1 0,4-1 0,-1-3 0,0 1 0,0-1 0,-1 0 0,1 1 0,-1-2 0,0 1 0,3-9 0,-4 10 0,-1 1 0,0-1 0,1 1 0,-1-1 0,1 1 0,0 0 0,0 0 0,1 0 0,-1 0 0,1 0 0,-1 1 0,1-1 0,0 1 0,0-1 0,0 1 0,0 0 0,5-2 0,-6 3 0,0 1-1,0 1 1,0-1-1,0 0 1,0 0-1,0 1 1,0-1-1,0 1 1,0 0-1,0-1 1,0 1-1,0 0 1,0 0-1,-1 0 1,1 1-1,0-1 1,-1 0-1,1 1 1,1 1-1,32 39 81,-6-7-1515,-13-24-5391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7:52.9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50 24575,'-1'-8'0,"1"6"0,0 0 0,0 0 0,-1 0 0,1-1 0,0 1 0,1 0 0,-1 0 0,0-1 0,1 1 0,-1 0 0,1 0 0,0 0 0,0 0 0,-1 0 0,1 0 0,1 0 0,-1 0 0,1-2 0,-1 5 0,0-1 0,0 0 0,0 1 0,-1-1 0,1 1 0,0-1 0,0 1 0,-1-1 0,1 1 0,0 0 0,-1-1 0,1 1 0,-1 0 0,1-1 0,-1 1 0,1 0 0,-1 0 0,1 0 0,-1-1 0,0 1 0,1 0 0,-1 0 0,0 0 0,0 1 0,10 25 0,-1 10 0,-2 1 0,5 73 0,4 24 0,-15-133-58,-1 1-11,0 0 1,1 0-1,-1 0 0,1 0 0,0 0 0,0 0 1,0 0-1,0 0 0,0 0 0,1-1 0,-1 1 1,1 0-1,0-1 0,-1 0 0,1 1 0,0-1 1,1 0-1,3 3 0,7 0-6757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7:53.3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0 159 24575,'2'-23'0,"0"1"0,8-31 0,0-7 0,-10 87 0,1 0 0,9 48 0,3 40 0,12 116 0,-15-192-1365,-4-24-5461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7:53.6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42 24575,'0'-4'0,"0"-5"0,0-6 0,0 4 0,0 9 0,4 7 0,1 8 0,0 2-8191</inkml:trace>
  <inkml:trace contextRef="#ctx0" brushRef="#br0" timeOffset="1">24 188 24575,'0'4'0,"5"1"0,0 5 0,1 3 0,-2 5 0,-1 3 0,-1-2-8191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7:54.4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24575,'3'44'0,"3"-1"0,1 0 0,22 75 0,-29-117 0,0 0 0,0 0 0,0 1 0,1-1 0,-1 0 0,0 0 0,1 0 0,-1 0 0,0 0 0,1 0 0,-1 0 0,1 0 0,0 0 0,-1 0 0,1-1 0,0 1 0,0 0 0,-1 0 0,1-1 0,0 1 0,0 0 0,0-1 0,2 2 0,-3-3 0,1 1 0,0-1 0,0 1 0,0-1 0,0 1 0,0-1 0,-1 0 0,1 0 0,0 1 0,-1-1 0,1 0 0,0 0 0,-1 0 0,1 0 0,-1 0 0,1 1 0,-1-1 0,0 0 0,1-2 0,18-66 0,-17 59 0,-1 5 0,0 1 0,0-1 0,1 0 0,-1 1 0,1-1 0,0 0 0,1 1 0,-1 0 0,1 0 0,0 0 0,0 0 0,5-5 0,-7 8 0,1 0 0,0 0 0,0 0 0,0 0 0,0 1 0,-1-1 0,1 0 0,0 1 0,0 0 0,1-1 0,-1 1 0,0 0 0,0 0 0,0 0 0,0 0 0,0 0 0,0 1 0,0-1 0,0 1 0,0-1 0,0 1 0,0 0 0,0 0 0,-1 0 0,1 0 0,0 0 0,0 0 0,-1 0 0,1 0 0,-1 1 0,3 1 0,5 5-13,-1 1 1,1-1-1,-1 2 0,-1-1 0,9 14 1,1 1-1277,-5-9-5537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7:54.7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77 24575,'1'0'0,"0"0"0,-1 0 0,1 1 0,0-1 0,0 0 0,-1 0 0,1 1 0,0-1 0,-1 1 0,1-1 0,0 1 0,-1-1 0,1 1 0,-1-1 0,1 1 0,-1 0 0,1-1 0,-1 1 0,1-1 0,-1 1 0,0 0 0,1 0 0,-1-1 0,0 1 0,1 0 0,-1 0 0,0-1 0,0 1 0,0 0 0,0 0 0,0 0 0,0-1 0,0 1 0,0 0 0,0 0 0,0-1 0,-1 2 0,-5 39 0,4-30 0,1-2 0,1 0 0,0 0 0,0 1 0,1-1 0,0 0 0,1 0 0,0 0 0,0 0 0,1 0 0,5 11 0,-7-17 0,0-1 0,0 1 0,1 0 0,-1 0 0,1-1 0,0 1 0,-1-1 0,1 0 0,1 1 0,-1-1 0,0 0 0,0 0 0,1 0 0,-1 0 0,1-1 0,-1 1 0,1-1 0,0 0 0,0 1 0,0-1 0,0 0 0,0-1 0,0 1 0,0 0 0,0-1 0,0 0 0,0 0 0,0 0 0,0 0 0,0 0 0,0 0 0,0-1 0,0 0 0,4-1 0,-1-1 0,-1 0 0,1 0 0,-1 0 0,0-1 0,0 0 0,0 0 0,-1-1 0,1 1 0,-1-1 0,0 0 0,0 0 0,-1 0 0,0-1 0,0 1 0,0-1 0,0 0 0,-1 0 0,0 0 0,0 0 0,-1 0 0,1 0 0,-1 0 0,0-12 0,0 10 0,0 0 0,-1 0 0,0 0 0,0 0 0,-1-1 0,0 1 0,0 0 0,-1 1 0,0-1 0,0 0 0,-1 0 0,0 1 0,0 0 0,-1-1 0,0 1 0,0 1 0,-1-1 0,-8-9 0,10 14-114,-1-1 1,1 1-1,-1 0 0,0 0 0,0 1 1,0-1-1,0 1 0,0-1 0,0 1 1,0 1-1,-9-2 0,-6 1-6712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7:55.1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30 24575,'0'-1'0,"0"0"0,0 0 0,0 0 0,0 0 0,0 0 0,0 0 0,0 0 0,0 0 0,0 0 0,0 0 0,1 0 0,-1 0 0,0 0 0,1 0 0,-1 0 0,1 0 0,-1 0 0,1 0 0,-1 0 0,1 1 0,0-1 0,-1 0 0,1 0 0,0 1 0,0-1 0,-1 0 0,1 1 0,0-1 0,0 1 0,0-1 0,0 1 0,0-1 0,0 1 0,0 0 0,0 0 0,0-1 0,0 1 0,0 0 0,0 0 0,0 0 0,0 0 0,1 0 0,0 1 0,0-1 0,0 1 0,0-1 0,0 1 0,0 0 0,0 0 0,0 0 0,-1 0 0,1 0 0,0 0 0,-1 0 0,1 1 0,-1-1 0,1 0 0,-1 1 0,0 0 0,1-1 0,-1 1 0,0 0 0,1 3 0,3 12 0,-1 0 0,0 0 0,-2 1 0,0-1 0,-1 1 0,0-1 0,-4 29 0,4 54 0,5-39-90,-4-24-228,3 0-1,0 0 0,16 50 0,-11-60-6507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49:15.0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54 13 24575,'-14'-4'0,"-20"-4"0,34 7 0,0 1 0,0 0 0,-1 0 0,1 0 0,0 0 0,0 0 0,0 0 0,0 0 0,-1 0 0,1 0 0,0 0 0,0 0 0,0 0 0,0 0 0,-1 0 0,1 1 0,0-1 0,0 0 0,0 0 0,0 0 0,0 0 0,-1 0 0,1 0 0,0 0 0,0 0 0,0 1 0,0-1 0,0 0 0,0 0 0,-1 0 0,1 0 0,0 0 0,0 1 0,0-1 0,0 0 0,0 0 0,0 0 0,0 0 0,0 1 0,0-1 0,0 0 0,0 0 0,0 0 0,0 0 0,0 1 0,0-1 0,0 0 0,12 17 0,10 2 0,1-1 0,1-1 0,41 22 0,-14-8 0,725 511 0,-697-480 0,150 103 0,-211-156-1365,-3-3-5461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49:37.0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 84 24575,'0'-3'0,"0"-1"0,0 1 0,0-1 0,1 1 0,0-1 0,0 1 0,0 0 0,0-1 0,0 1 0,1 0 0,-1 0 0,1 0 0,0 0 0,0 0 0,0 0 0,0 0 0,0 1 0,1-1 0,-1 1 0,1 0 0,0 0 0,-1 0 0,1 0 0,0 0 0,0 0 0,1 1 0,-1-1 0,0 1 0,0 0 0,6-1 0,-5 1 0,0 0 0,1 1 0,-1-1 0,1 1 0,-1 0 0,1 0 0,-1 1 0,0-1 0,1 1 0,-1 0 0,0 0 0,1 1 0,-1-1 0,0 1 0,0 0 0,0 0 0,0 0 0,0 1 0,-1-1 0,1 1 0,-1 0 0,0 0 0,4 4 0,-1 2 0,0-1 0,-1 1 0,0 0 0,0 1 0,-1-1 0,-1 1 0,1 0 0,-2 0 0,1 0 0,-1 0 0,-1 0 0,0 0 0,0 1 0,-1-1 0,0 0 0,-4 20 0,3-24 0,0-1 0,0 0 0,-1 1 0,1-1 0,-1 0 0,-1 0 0,1 0 0,-1-1 0,1 1 0,-1 0 0,-1-1 0,1 0 0,-1 0 0,1 0 0,-1 0 0,0 0 0,-1-1 0,1 0 0,-1 0 0,1 0 0,-1 0 0,0-1 0,0 0 0,0 0 0,0 0 0,0-1 0,-1 1 0,1-1 0,0 0 0,-1-1 0,1 1 0,-1-1 0,-6-1 0,7 1 0,1 0 0,0-1 0,0 1 0,0-1 0,0 0 0,0 0 0,0-1 0,1 1 0,-1-1 0,0 1 0,0-1 0,1-1 0,0 1 0,-1 0 0,1-1 0,0 1 0,0-1 0,0 0 0,0 0 0,1-1 0,-1 1 0,1 0 0,0-1 0,0 1 0,-3-9 0,3 7 0,1 0 0,0 0 0,0 0 0,0 0 0,0 0 0,1-1 0,0 1 0,0 0 0,1 0 0,-1 0 0,1-1 0,0 1 0,1 0 0,-1 0 0,1 0 0,0 0 0,0 1 0,0-1 0,7-8 0,0 0-273,2 0 0,0 1 0,0 1 0,17-14 0,0 4-6553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7:55.4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459 39 24575,'-4'-4'0,"-5"-1"0,-6-5 0,-4 0 0,-3 2 0,-2 6 0,-5 4 0,-2 1 0,1 0 0,-4 0 0,1 3 0,1 1 0,-2-1 0,1 3 0,2-1 0,2-1 0,1 2 0,7 0-8191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7:55.8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150 170 24575,'6'-6'0,"0"0"0,-1 0 0,0-1 0,0 0 0,0 0 0,-1 0 0,0-1 0,0 1 0,-1-1 0,3-8 0,-6 13 0,0 0 0,1 1 0,-1-1 0,0 0 0,0 0 0,0 0 0,-1 1 0,1-1 0,-1 0 0,0 1 0,1-1 0,-1 0 0,0 1 0,0-1 0,-1 1 0,1-1 0,-1 1 0,1 0 0,-1-1 0,0 1 0,1 0 0,-1 0 0,0 0 0,-1 1 0,1-1 0,0 0 0,0 1 0,-1-1 0,1 1 0,-1 0 0,1 0 0,-1 0 0,0 0 0,-2 0 0,2-1 0,-1 1 0,0-1 0,1 1 0,-1 0 0,0 0 0,1 1 0,-1-1 0,0 1 0,0 0 0,0 0 0,1 0 0,-1 0 0,0 1 0,0 0 0,0-1 0,1 1 0,-1 1 0,-6 2 0,6-2 0,0 1 0,0 0 0,0 1 0,0-1 0,1 1 0,0-1 0,-1 1 0,1 0 0,1 0 0,-1 0 0,1 1 0,-4 7 0,0 5 0,0 1 0,1-1 0,1 1 0,1 0 0,0 0 0,1 32 0,7 145 0,38 255 0,-40-427-273,1 0 0,1 0 0,1 0 0,12 31 0,-11-39-6553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7:56.1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326 51 24575,'0'-4'0,"-4"-2"0,-1-3 0,-4-1 0,-5 2 0,-4 2 0,-3 2 0,-2 2 0,-1 1 0,-1 0 0,0 6 0,0 0 0,0 5 0,1 0 0,-1 3 0,1 3 0,4 2 0,5 0-8191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7:56.4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20 24575,'7'19'0,"1"-1"0,2 0 0,-1 0 0,16 19 0,-18-25 0,1-1 0,0 1 0,0-1 0,20 18 0,-26-27 0,1 0 0,-1 0 0,1 0 0,0 0 0,-1 0 0,1-1 0,0 1 0,0-1 0,0 0 0,5 1 0,-7-1 0,1-1 0,-1 0 0,0 0 0,1 0 0,-1 0 0,0-1 0,0 1 0,1 0 0,-1-1 0,0 1 0,0 0 0,0-1 0,1 0 0,-1 1 0,0-1 0,0 0 0,0 1 0,0-1 0,0 0 0,0 0 0,0 0 0,0 0 0,0 0 0,-1 0 0,1 0 0,1-2 0,1-6 0,1 0 0,-1 0 0,-1 0 0,0-1 0,0 1 0,-1-1 0,0 1 0,0-1 0,-2-12 0,4-32 0,-2 50 0,-1 0 0,1 0 0,0 1 0,0-1 0,1 0 0,-1 0 0,1 1 0,0-1 0,2-4 0,-3 8 0,-1-1 0,1 1 0,-1-1 0,0 1 0,1 0 0,0-1 0,-1 1 0,1-1 0,-1 1 0,1 0 0,-1 0 0,1-1 0,0 1 0,-1 0 0,1 0 0,-1 0 0,1 0 0,0 0 0,-1-1 0,1 1 0,0 0 0,-1 0 0,2 1 0,0-1 0,-1 1 0,1 0 0,-1 0 0,1 0 0,-1-1 0,1 1 0,-1 1 0,1-1 0,-1 0 0,0 0 0,0 0 0,0 1 0,2 1 0,4 8-131,-1 0-1,1 1 1,-2-1-1,0 1 0,5 17 1,-7-21-445,5 15-6250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7:56.8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98 24575,'18'329'0,"-16"-309"-120,-1-4-87,1 1-1,1-1 1,0 0-1,1 0 1,7 17-1,-2-13-6618</inkml:trace>
  <inkml:trace contextRef="#ctx0" brushRef="#br0" timeOffset="1">170 1 24575,'22'163'0,"-16"-98"0,15 104 0,-17-144 0,2 0 0,1 0 0,0-1 0,17 35 0,3-15-1365,-17-29-5461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7:57.1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97 24575,'0'-4'0,"0"-6"0,0-4 0,0-5 0,4 1 0,2-1 0,-1 8 0,-1 9 0,-1 9 0,-1 4-8191</inkml:trace>
  <inkml:trace contextRef="#ctx0" brushRef="#br0" timeOffset="1">26 266 24575,'0'4'0,"0"6"0,0 1-8191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7:59.8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149 26 24575,'0'-1'0,"0"0"0,-1 0 0,1-1 0,0 1 0,0 0 0,-1 0 0,1 0 0,0 0 0,-1 0 0,1 0 0,-1 0 0,0 0 0,1 0 0,-1 0 0,0 0 0,1 1 0,-1-1 0,0 0 0,0 0 0,0 1 0,0-1 0,0 0 0,0 1 0,0-1 0,0 1 0,0-1 0,0 1 0,0 0 0,0-1 0,0 1 0,0 0 0,0 0 0,0 0 0,0 0 0,-1 0 0,1 0 0,-2 0 0,-1 0 0,0 0 0,1 1 0,-1-1 0,0 1 0,0 0 0,1 0 0,-1 0 0,1 1 0,-7 2 0,4 1 0,0 1 0,0-1 0,1 1 0,0 0 0,0 0 0,1 0 0,-1 1 0,1-1 0,1 1 0,-1 0 0,1 0 0,0 1 0,1-1 0,0 1 0,0-1 0,-1 13 0,-1 14 0,1 0 0,4 50 0,-1-56 0,1 2 0,1-1 0,1 1 0,12 47 0,-12-65 0,0-1 0,1 0 0,0 0 0,1 0 0,0 0 0,1 0 0,0-1 0,1 0 0,0-1 0,1 1 0,15 15 0,-21-24 0,1 1 0,-1-1 0,1 1 0,-1-1 0,1 0 0,0 1 0,-1-1 0,1-1 0,0 1 0,0 0 0,0-1 0,0 1 0,0-1 0,0 0 0,-1 0 0,1 0 0,0-1 0,0 1 0,0 0 0,0-1 0,0 0 0,-1 0 0,1 0 0,0 0 0,-1 0 0,1-1 0,0 1 0,-1-1 0,0 1 0,1-1 0,-1 0 0,0 0 0,0 0 0,3-4 0,8-8 0,0-1 0,-1 0 0,19-33 0,-27 41 0,50-90 0,-53 105 0,0 0 0,1 0 0,0-1 0,1 1 0,-1-1 0,2 0 0,-1 0 0,1 0 0,0 0 0,0 0 0,1-1 0,-1 0 0,2 0 0,-1 0 0,1 0 0,9 7 0,-12-11 0,0 1 0,0-1 0,1 0 0,-1 0 0,1 0 0,-1 0 0,1 0 0,0-1 0,-1 0 0,1 0 0,0 0 0,0 0 0,0 0 0,0-1 0,0 0 0,0 0 0,0 0 0,0 0 0,0 0 0,0-1 0,0 0 0,0 0 0,0 0 0,0 0 0,0-1 0,-1 1 0,1-1 0,-1 0 0,1 0 0,-1-1 0,0 1 0,0 0 0,6-7 0,-6 6 4,-1 1-1,1-1 0,-1 0 1,0-1-1,0 1 0,0 0 1,0-1-1,-1 1 0,1-1 1,-1 1-1,0-1 0,0 0 0,0 1 1,-1-1-1,1 0 0,-1 0 1,0 0-1,0 0 0,0 1 1,-1-1-1,1 0 0,-1 0 1,0 1-1,0-1 0,0 0 1,-1 1-1,1-1 0,-1 1 1,0-1-1,0 1 0,0 0 1,0 0-1,0 0 0,-1 0 1,-4-4-1,2 2-81,0 0 0,0 0 0,0 0-1,-1 1 1,0 0 0,0 0 0,0 0 0,0 1 0,-1 0-1,1 0 1,-1 0 0,0 1 0,0 0 0,0 1 0,0-1-1,0 1 1,0 1 0,-10-1 0,-5 5-6748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8:00.8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24575,'1'21'0,"2"0"0,1 0 0,0 0 0,10 24 0,0 5 0,29 136 0,-43-186 0,0 1 0,0 0 0,0-1 0,0 1 0,0-1 0,0 1 0,0 0 0,0-1 0,0 1 0,0-1 0,1 1 0,-1-1 0,0 1 0,0-1 0,0 1 0,1-1 0,-1 1 0,0-1 0,1 1 0,-1-1 0,1 1 0,-1-1 0,0 1 0,1-1 0,-1 0 0,1 1 0,-1-1 0,1 0 0,-1 1 0,1-1 0,-1 0 0,1 0 0,-1 1 0,1-1 0,0 0 0,-1 0 0,2 0 0,9-22 0,1-39 0,-8 22 0,1 1 0,16-59 0,-21 95 0,1 0 0,-1 0 0,1 0 0,-1 0 0,1 0 0,0 1 0,0-1 0,-1 0 0,1 0 0,1 0 0,-1 1 0,0-1 0,0 0 0,1 1 0,-1-1 0,0 1 0,1 0 0,0 0 0,-1-1 0,1 1 0,0 0 0,0 0 0,-1 0 0,1 1 0,0-1 0,0 0 0,3 0 0,-2 1 0,0 1 0,-1 0 0,1-1 0,0 1 0,-1 0 0,1 1 0,-1-1 0,0 0 0,1 1 0,-1-1 0,0 1 0,0 0 0,0-1 0,0 1 0,0 0 0,0 1 0,-1-1 0,1 0 0,-1 0 0,2 4 0,6 9 0,-1 1 0,0 1 0,4 17 0,-7-19 0,1 0 0,1 0 0,15 27 0,-21-41 0,0 1 0,0 0 0,1-1 0,-1 1 0,0-1 0,1 0 0,-1 1 0,0-1 0,1 0 0,-1 0 0,1 0 0,0 0 0,-1 0 0,1 0 0,0-1 0,0 1 0,-1 0 0,1-1 0,0 1 0,0-1 0,0 0 0,0 0 0,0 0 0,0 0 0,2 0 0,2-1 0,0-1 0,0 0 0,0-1 0,0 1 0,-1-1 0,8-5 0,-8 5 0,0 0 0,1 0 0,-1 1 0,1-1 0,-1 1 0,12-2 0,-16 3 0,1 1 0,0 0 0,0 0 0,0 1 0,0-1 0,0 0 0,0 1 0,0-1 0,0 1 0,0 0 0,-1-1 0,1 1 0,0 0 0,0 0 0,-1 0 0,1 0 0,-1 0 0,1 1 0,-1-1 0,1 0 0,-1 1 0,0-1 0,0 1 0,0 0 0,2 2 0,16 29 0,-2 1 0,-2 1 0,15 44 0,-3-5 0,-15-47 0,-4-7 0,0 1 0,9 35 0,-40-105 0,16 29 0,-56-189 0,55 175 0,1-1 0,2 0 0,2 1 0,0-45 0,4 68 0,0 0 0,0-1 0,1 1 0,1 0 0,0 0 0,0 0 0,1 1 0,7-14 0,-10 21 0,0 1 0,1 0 0,-1 0 0,0 0 0,1 0 0,-1 1 0,1-1 0,-1 0 0,1 1 0,0-1 0,0 1 0,0-1 0,0 1 0,0 0 0,0 0 0,0 0 0,0 0 0,1 0 0,-1 0 0,0 1 0,0-1 0,1 1 0,-1-1 0,1 1 0,-1 0 0,0 0 0,1 0 0,-1 0 0,0 1 0,1-1 0,-1 1 0,0-1 0,1 1 0,-1 0 0,0 0 0,0 0 0,0 0 0,0 0 0,0 0 0,0 1 0,0-1 0,0 1 0,0-1 0,2 3 0,2 2 0,-1 1 0,1-1 0,-1 1 0,0 0 0,-1 0 0,0 0 0,0 1 0,0-1 0,-1 1 0,0 0 0,-1 0 0,1 0 0,-2 1 0,1-1 0,-1 0 0,0 1 0,-1-1 0,0 1 0,-1 8 0,1-8 0,-1 0 0,0 0 0,0 0 0,-1 0 0,0-1 0,0 1 0,-1 0 0,0-1 0,-1 1 0,1-1 0,-2 0 0,1 0 0,-1-1 0,-1 0 0,1 1 0,-1-2 0,-11 11 0,16-16-91,-1 0 0,1 0 0,-1 0 0,0 0 0,1-1 0,-1 1 0,0 0 0,0-1 0,1 0 0,-1 1 0,0-1 0,0 0 0,0 0 0,-2 0 0,-9-1-6735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8:01.5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18 24575,'2'0'0,"-1"-1"0,1 0 0,0 1 0,0-1 0,0 1 0,0 0 0,0 0 0,-1 0 0,1 0 0,0 0 0,0 0 0,0 0 0,0 0 0,0 1 0,-1-1 0,1 1 0,0-1 0,0 1 0,0 0 0,-1 0 0,1 0 0,-1 0 0,1 0 0,0 0 0,-1 0 0,0 0 0,1 1 0,-1-1 0,0 1 0,0-1 0,1 1 0,-1-1 0,0 1 0,-1-1 0,1 1 0,0 0 0,0 0 0,0 3 0,5 9 0,-1 0 0,-1 0 0,4 24 0,-7-36 0,20 155 0,-17-110 0,2-1 0,2 1 0,23 75 0,-30-118 0,0-1 0,0 1 0,0-1 0,1 0 0,-1 1 0,1-1 0,0 0 0,0 0 0,0 0 0,0 0 0,1 0 0,-1 0 0,1-1 0,-1 1 0,1-1 0,0 0 0,0 0 0,0 0 0,0 0 0,1 0 0,-1-1 0,0 1 0,1-1 0,-1 0 0,1 0 0,0 0 0,-1-1 0,1 1 0,-1-1 0,1 0 0,0 0 0,-1 0 0,1 0 0,0-1 0,-1 0 0,1 1 0,-1-1 0,1 0 0,-1-1 0,1 1 0,5-4 0,9-5 0,0 0 0,-1-1 0,0-1 0,-1-1 0,-1 0 0,16-18 0,-19 18 0,-1 0 0,-1-1 0,0 0 0,-1-1 0,0 0 0,-1-1 0,7-21 0,-12 30 0,0 1 0,-1-1 0,0 0 0,0-1 0,0 1 0,-1 0 0,-1 0 0,1-1 0,-1 1 0,0 0 0,-1-1 0,1 1 0,-1 0 0,-1-1 0,0 1 0,0 0 0,0 0 0,-1 0 0,-5-10 0,7 15 0,0 1 0,0-1 0,0 1 0,0-1 0,-1 1 0,1 0 0,0 0 0,0-1 0,-1 1 0,1 0 0,-1 0 0,1 1 0,-1-1 0,1 0 0,-1 0 0,0 1 0,1-1 0,-1 1 0,0-1 0,1 1 0,-1 0 0,0 0 0,0-1 0,-2 2 0,1-1 0,0 1 0,0 0 0,0 1 0,0-1 0,0 0 0,1 1 0,-1-1 0,0 1 0,1 0 0,0 0 0,-1 0 0,1 0 0,-2 3 0,-2 2 0,0 0 0,1 1 0,0-1 0,0 1 0,0 1 0,1-1 0,1 0 0,-6 17 0,7-12 0,0 0 0,0 1 0,2-1 0,-1 0 0,2 1 0,0-1 0,0 0 0,1 1 0,1-1 0,7 21 0,-9-29 0,2 0 0,-1 0 0,0-1 0,1 1 0,0 0 0,0-1 0,1 0 0,-1 0 0,1 0 0,0 0 0,0 0 0,0-1 0,0 1 0,1-1 0,-1 0 0,1-1 0,0 1 0,0-1 0,0 0 0,0 0 0,0-1 0,1 1 0,-1-1 0,0 0 0,1-1 0,-1 1 0,1-1 0,8-1 0,-9 0 0,1 0 0,-1 0 0,1-1 0,-1 0 0,0 0 0,0-1 0,1 1 0,-2-1 0,1 0 0,0-1 0,-1 1 0,1-1 0,-1 0 0,0 0 0,0 0 0,-1 0 0,1-1 0,-1 0 0,0 1 0,4-11 0,5-8 0,-1-1 0,16-50 0,-14 31 0,-2-1 0,-2 0 0,-2-1 0,-2 1 0,-2-1 0,-2-47 0,17 206 0,-3-33 0,-10-42 0,20 103 0,-20-123 0,0-1 0,1 0 0,1 0 0,1 0 0,12 22 0,-17-37-151,-1 1-1,1 0 0,0-1 0,1 1 1,-1-1-1,0 0 0,1 0 1,4 3-1,9 3-6674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8:01.8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440 67 24575,'-1'-1'0,"1"-1"0,0 0 0,-1 0 0,1 1 0,-1-1 0,1 0 0,-1 1 0,0-1 0,0 1 0,0-1 0,0 1 0,0-1 0,0 1 0,0 0 0,0 0 0,0-1 0,-1 1 0,1 0 0,0 0 0,-1 0 0,1 0 0,-1 0 0,0 1 0,-2-2 0,-47-13 0,36 11 0,-12-1-124,1 1 0,0 2 0,-1 0 0,0 2 0,1 0 0,-1 2-1,1 1 1,-1 2 0,1 0 0,-38 14 0,48-15-6702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49:37.5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 5 24575,'0'0'0,"-1"0"0,1-1 0,0 1 0,0 0 0,0 0 0,0-1 0,-1 1 0,1 0 0,0-1 0,0 1 0,-1 0 0,1 0 0,0 0 0,0-1 0,-1 1 0,1 0 0,0 0 0,-1 0 0,1 0 0,0 0 0,-1 0 0,1-1 0,0 1 0,-1 0 0,1 0 0,0 0 0,-1 0 0,1 0 0,0 0 0,-1 0 0,1 0 0,0 0 0,-1 1 0,1-1 0,0 0 0,0 0 0,-1 0 0,1 0 0,-1 1 0,0 13 0,9 22 0,26 30 0,2-2 0,82 109 0,-64-96 0,76 83 112,-51-67-1589,-63-73-5349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8:02.1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0 221 24575,'18'-8'0,"0"1"0,36-9 0,-37 12 0,1-1 0,-2-1 0,32-15 0,-35 14 0,-1-1 0,0 0 0,21-19 0,-31 25 0,1-1 0,-1 1 0,0 0 0,1-1 0,-1 1 0,0-1 0,0 0 0,-1 0 0,1 0 0,-1 0 0,1 0 0,-1 0 0,0 0 0,0 0 0,0 0 0,-1-1 0,1 1 0,-1 0 0,0-1 0,1 1 0,-1 0 0,-2-7 0,2 8 0,-1 1 0,0-1 0,1 0 0,-1 1 0,0-1 0,0 1 0,-1-1 0,1 1 0,0-1 0,0 1 0,-1 0 0,1-1 0,-1 1 0,1 0 0,-1 0 0,1 0 0,-1 0 0,0 0 0,1 1 0,-1-1 0,0 0 0,0 1 0,0-1 0,1 1 0,-1 0 0,0 0 0,0-1 0,0 1 0,0 0 0,0 1 0,0-1 0,1 0 0,-1 1 0,0-1 0,0 1 0,0-1 0,1 1 0,-1 0 0,0-1 0,-2 3 0,-3 0 0,0 0 0,1 1 0,-1-1 0,1 2 0,-1-1 0,2 1 0,-1-1 0,0 2 0,-5 5 0,4 0 0,0 0 0,0 0 0,1 1 0,1-1 0,0 1 0,1 1 0,0-1 0,0 1 0,2-1 0,-1 1 0,0 18 0,3-23 0,0 0 0,0 0 0,1 0 0,0 0 0,0-1 0,0 1 0,1 0 0,1-1 0,-1 1 0,1-1 0,0 0 0,1 0 0,0 0 0,0 0 0,0-1 0,1 1 0,0-1 0,0 0 0,12 10 0,-13-13 0,1-1 0,0 1 0,-1-1 0,1 0 0,0 0 0,0 0 0,0-1 0,0 0 0,0 0 0,1 0 0,-1 0 0,0-1 0,0 0 0,1 0 0,-1 0 0,0-1 0,0 0 0,1 0 0,-1 0 0,0-1 0,5-2 0,14-5 0,0-1 0,-1-2 0,23-14 0,-18 10 0,29-16-1365,-33 18-5461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8:02.5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25 24575,'0'-4'0,"4"-2"0,2-3 0,-1 3 0</inkml:trace>
  <inkml:trace contextRef="#ctx0" brushRef="#br0" timeOffset="1">0 194 24575,'0'4'0,"0"6"0,4 0 0,2 0-8191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8:03.5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24575,'0'38'0,"4"111"0,-2-127 0,1-1 0,0 0 0,2 0 0,13 37 0,-18-58 0,0 1 0,0 0 0,0-1 0,0 1 0,1 0 0,-1-1 0,0 1 0,0-1 0,1 1 0,-1 0 0,0-1 0,1 1 0,-1-1 0,0 1 0,1-1 0,-1 1 0,1-1 0,-1 1 0,1-1 0,-1 1 0,1-1 0,-1 0 0,1 1 0,0-1 0,-1 0 0,1 0 0,-1 1 0,1-1 0,0 0 0,-1 0 0,1 0 0,0 0 0,-1 0 0,1 0 0,0 0 0,-1 0 0,1 0 0,-1 0 0,1 0 0,0 0 0,-1 0 0,1-1 0,0 1 0,-1 0 0,1 0 0,-1-1 0,1 1 0,-1 0 0,1-1 0,0 1 0,-1-1 0,1 1 0,-1 0 0,0-1 0,1 1 0,-1-1 0,1 0 0,-1 1 0,0-1 0,1 1 0,-1-1 0,0 1 0,0-1 0,0 0 0,1 0 0,23-51 0,-20 44 0,5-13 0,-2 4 0,0 0 0,1 0 0,1 1 0,0 0 0,2 0 0,17-20 0,-27 34 2,0 1 0,0 0 0,1-1-1,-1 1 1,1 0 0,-1 0 0,1 0-1,-1 0 1,1 0 0,0 0 0,-1 1-1,1-1 1,0 0 0,-1 1 0,1-1-1,0 1 1,0 0 0,0 0 0,0 0-1,-1-1 1,1 2 0,0-1 0,0 0-1,0 0 1,0 1 0,-1-1 0,1 1-1,0-1 1,0 1 0,-1 0 0,1-1-1,-1 1 1,4 2 0,2 3-65,0 1 1,-1-1 0,1 1-1,-2 0 1,9 13-1,2 1-987,-1-3-5776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8:03.8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0 100 24575,'4'34'0,"-2"-2"0,-1-29 0,0 0 0,1 0 0,-1 0 0,0 0 0,1 0 0,0 0 0,0 0 0,0 0 0,0-1 0,0 1 0,0-1 0,1 1 0,-1-1 0,1 0 0,0 0 0,-1 0 0,1 0 0,0-1 0,0 1 0,0-1 0,0 0 0,1 0 0,-1 0 0,0 0 0,0 0 0,1-1 0,-1 1 0,0-1 0,1 0 0,-1 0 0,0 0 0,1-1 0,-1 1 0,0-1 0,5-1 0,0 0 0,0-1 0,-1 1 0,1-1 0,-1-1 0,0 0 0,0 0 0,0 0 0,0-1 0,-1 0 0,1 0 0,-1 0 0,-1-1 0,9-10 0,-10 11 0,-1 0 0,0-1 0,0 1 0,0-1 0,-1 1 0,0-1 0,0 0 0,0 0 0,-1 1 0,0-1 0,0 0 0,0-1 0,-1-9 0,0 13 0,-1 0 0,1 0 0,-1 0 0,0 1 0,0-1 0,0 0 0,0 1 0,-1-1 0,1 1 0,-1-1 0,1 1 0,-1-1 0,0 1 0,0 0 0,0 0 0,0 0 0,0 0 0,-1 0 0,1 1 0,0-1 0,-1 1 0,1-1 0,-1 1 0,0 0 0,1 0 0,-1 0 0,0 1 0,0-1 0,0 0 0,-4 1 0,-5-1-125,-1 0 1,1 1-1,0 1 0,-1 0 0,1 1 1,0 0-1,-21 7 0,27-8-242,-15 5-6459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8:04.2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 24575,'1'0'0,"0"-1"0,1 1 0,-1-1 0,0 1 0,0 0 0,0-1 0,1 1 0,-1 0 0,0 0 0,0 0 0,0-1 0,1 1 0,-1 1 0,0-1 0,0 0 0,1 0 0,-1 0 0,0 1 0,0-1 0,0 1 0,1-1 0,-1 1 0,0-1 0,0 1 0,0-1 0,0 1 0,1 1 0,1 1 0,0 0 0,-1 0 0,0 1 0,0-1 0,0 0 0,0 1 0,0-1 0,-1 1 0,2 4 0,2 8 0,-2-1 0,1 2 0,0 22 0,-5 89-67,-1-82 124,2 0 1,6 47 0,-5-81-172,1 0 1,1 0 0,0-1 0,0 1 0,1-1 0,1 0 0,0 0 0,0 0-1,1 0 1,0-1 0,1 0 0,12 14 0,0-6-6713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8:04.5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418 124 24575,'-4'-8'0,"-5"-7"0,-6-1 0,-4-2 0,-7 2 0,-3 4 0,-5 0 0,-1 2 0,-3 3 0,2 2 0,-3 2 0,3 2 0,2 1 0,0 0 0,4 1-8191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8:04.9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120 1 24575,'-2'8'0,"0"1"0,0 0 0,-1-1 0,0 0 0,-1 0 0,1 0 0,-2 0 0,1 0 0,-1-1 0,-11 13 0,-13 23 0,22-29 0,1 0 0,0 0 0,1 0 0,1 0 0,0 1 0,1 0 0,0-1 0,0 30 0,2-36 0,1 1 0,1 0 0,0 0 0,0 0 0,1-1 0,0 1 0,0-1 0,1 1 0,0-1 0,1 0 0,0 0 0,0 0 0,0-1 0,1 1 0,0-1 0,11 11 0,-14-16 0,1 0 0,-1 0 0,1 0 0,0 0 0,0 0 0,0-1 0,0 1 0,0-1 0,0 1 0,0-1 0,1-1 0,-1 1 0,0 0 0,1-1 0,-1 1 0,0-1 0,1 0 0,-1 0 0,0 0 0,1-1 0,-1 1 0,0-1 0,1 0 0,-1 0 0,0 0 0,0 0 0,0 0 0,0-1 0,0 0 0,4-2 0,6-4 0,0-2 0,0 0 0,-1 0 0,17-20 0,-11 13 0,-15 17 0,-5 8 0,1-4 0,0 0 0,0 0 0,1 1 0,-1-1 0,1 0 0,0 0 0,0 1 0,0-1 0,0 0 0,1 1 0,0-1 0,0 0 0,0 0 0,0 0 0,1 0 0,0 0 0,-1 0 0,2 0 0,-1 0 0,0-1 0,1 1 0,-1-1 0,1 0 0,0 0 0,0 0 0,6 5 0,-6-6 0,0 0 0,0 0 0,0 0 0,1-1 0,-1 1 0,0-1 0,1 0 0,-1 0 0,1 0 0,0 0 0,-1-1 0,1 1 0,-1-1 0,1 0 0,0 0 0,0 0 0,-1-1 0,1 1 0,-1-1 0,1 0 0,-1 0 0,1 0 0,-1 0 0,1-1 0,-1 0 0,0 1 0,0-1 0,0 0 0,0 0 0,0-1 0,4-3 0,-2 0 0,-1 1 0,0-1 0,0 0 0,0-1 0,-1 1 0,0 0 0,0-1 0,-1 0 0,0 0 0,0 0 0,0 0 0,-1 0 0,0 0 0,-1 0 0,1 0 0,-1 0 0,-2-13 0,2 12 0,-1 0 0,0 0 0,-1 0 0,0 0 0,0 0 0,-1 0 0,0 1 0,0-1 0,0 1 0,-1 0 0,0 0 0,-1 0 0,0 1 0,0-1 0,-8-7 0,-9-1-1365,2 4-5461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8:05.6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1 149 24575,'2'0'0,"-1"1"0,1-1 0,0 1 0,-1 0 0,1 0 0,-1-1 0,1 1 0,-1 0 0,1 0 0,-1 1 0,0-1 0,0 0 0,1 0 0,-1 1 0,0-1 0,0 0 0,0 1 0,0-1 0,-1 1 0,1 0 0,0-1 0,0 3 0,13 38 0,-11-25 0,10 37 0,-12-51 0,0 0 0,0 0 0,0 0 0,1 1 0,0-1 0,-1-1 0,1 1 0,0 0 0,0 0 0,1-1 0,-1 1 0,4 3 0,-4-6 0,-1 1 0,1-1 0,-1 0 0,1 1 0,-1-1 0,1 0 0,-1 0 0,1 0 0,-1 0 0,1 0 0,-1 0 0,1-1 0,-1 1 0,1 0 0,-1-1 0,1 1 0,-1-1 0,1 1 0,-1-1 0,0 0 0,1 0 0,-1 0 0,0 0 0,0 0 0,1 0 0,-1 0 0,0 0 0,0 0 0,0 0 0,1-3 0,31-42 0,-31 43 0,24-50 0,-23 44 0,1-1 0,0 1 0,1 0 0,0 0 0,0 0 0,1 1 0,0 0 0,0 0 0,12-11 0,-17 19 0,0-1 0,0 1 0,-1-1 0,1 1 0,0-1 0,0 1 0,0 0 0,0-1 0,0 1 0,0 0 0,-1 0 0,1 0 0,0 0 0,0 0 0,0 0 0,0 0 0,0 0 0,0 0 0,0 0 0,0 0 0,0 0 0,0 1 0,-1-1 0,1 0 0,0 1 0,0-1 0,1 1 0,0 1 0,1 0 0,-1 0 0,0 0 0,0 1 0,-1-1 0,1 0 0,0 1 0,-1-1 0,2 4 0,21 63 0,-22-61 0,-1-3 0,1 0 0,-1 1 0,1-1 0,0 0 0,1 0 0,-1 0 0,1-1 0,0 1 0,0 0 0,0-1 0,5 4 0,-6-6 0,1 0 0,0 0 0,-1-1 0,1 0 0,0 1 0,0-1 0,0 0 0,0 0 0,1-1 0,-1 1 0,0-1 0,0 1 0,0-1 0,1 0 0,-1 0 0,0 0 0,0-1 0,0 1 0,6-3 0,-6 3 0,0 0 0,0-1 0,1 1 0,-1 0 0,0 1 0,0-1 0,0 0 0,0 1 0,0 0 0,0-1 0,0 1 0,0 1 0,0-1 0,0 0 0,-1 1 0,1-1 0,0 1 0,-1 0 0,1 0 0,-1 0 0,0 0 0,0 0 0,0 0 0,0 1 0,0-1 0,0 1 0,0 0 0,2 5 0,4 9 0,-1 0 0,0 1 0,8 33 0,-4-14 0,-3-15 0,-4-11 0,0 0 0,0 0 0,-1 0 0,-1 0 0,2 14 0,-30-71 0,7-9 0,-20-108 0,33 130 0,2 1 0,2-1 0,0 0 0,7-61 0,-5 90 0,1-1 0,0 1 0,0-1 0,0 1 0,0 0 0,1-1 0,-1 1 0,1 0 0,0 0 0,0 0 0,1 1 0,-1-1 0,1 0 0,0 1 0,0 0 0,0-1 0,0 1 0,5-3 0,-5 5 0,0-1 0,0 1 0,0 0 0,1 0 0,-1 0 0,0 1 0,1-1 0,-1 1 0,0 0 0,1 0 0,-1 0 0,0 0 0,1 0 0,-1 1 0,0 0 0,1-1 0,-1 1 0,0 0 0,0 1 0,0-1 0,0 1 0,0-1 0,0 1 0,5 4 0,1 0 0,-1 1 0,0 0 0,0 0 0,0 1 0,-1 0 0,0 0 0,-1 1 0,1 0 0,-2 0 0,1 0 0,-1 1 0,-1 0 0,0 0 0,0 0 0,2 14 0,-5-19 0,0 0 0,0 0 0,0-1 0,-1 1 0,0 0 0,0 0 0,0 0 0,-1 0 0,1 0 0,-1 0 0,-1 0 0,1 0 0,-1 0 0,1-1 0,-1 1 0,-1 0 0,1-1 0,0 0 0,-1 0 0,0 0 0,0 0 0,-1 0 0,1 0 0,-1-1 0,1 1 0,-1-1 0,0 0 0,0-1 0,-1 1 0,1 0 0,-1-1 0,1 0 0,-1 0 0,-5 1 0,5-1-151,0-1-1,0 0 0,0 0 0,0 0 1,0-1-1,0 0 0,0 0 1,-6 0-1,-11-4-6674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8:06.6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24575,'5'98'0,"3"0"0,5-1 0,48 180 0,-58-264 0,1 0 0,1 0 0,-1-1 0,2 0 0,0 0 0,0 0 0,16 21 0,-19-30 0,1 1 0,-1-1 0,0 0 0,1 0 0,0 0 0,0 0 0,0-1 0,0 1 0,0-1 0,0 0 0,1 0 0,-1-1 0,1 1 0,-1-1 0,1 0 0,-1 0 0,1-1 0,0 1 0,-1-1 0,1 0 0,0 0 0,0-1 0,-1 1 0,1-1 0,7-2 0,1-2 0,0 1 0,0-2 0,-1 0 0,0 0 0,0-1 0,-1 0 0,0-1 0,0-1 0,-1 1 0,0-2 0,0 1 0,-1-2 0,0 1 0,-1-1 0,0 0 0,-1-1 0,0 0 0,-1 0 0,0 0 0,-1-1 0,-1 0 0,0 0 0,0 0 0,-1 0 0,-1-1 0,1-22 0,-3 34 0,0 0 0,0 0 0,0 0 0,0 0 0,0 0 0,-1 0 0,1 0 0,-1 0 0,1 0 0,-1 1 0,0-1 0,0 0 0,0 0 0,0 0 0,0 1 0,0-1 0,0 0 0,-3-2 0,3 3 0,-1 0 0,1 1 0,-1-1 0,1 0 0,-1 1 0,1-1 0,-1 1 0,0 0 0,1 0 0,-1-1 0,1 1 0,-1 0 0,0 0 0,1 0 0,-1 1 0,1-1 0,-1 0 0,-2 1 0,-2 1 0,0 1 0,0-1 0,0 1 0,1 0 0,-1 0 0,1 1 0,0 0 0,0 0 0,0 0 0,-6 7 0,2-1 0,0 1 0,1 0 0,1 1 0,0 0 0,0 0 0,1 1 0,0-1 0,-6 24 0,11-30 0,0 0 0,0 0 0,0 0 0,0 0 0,1 0 0,0 0 0,1 0 0,-1 0 0,1 0 0,0 0 0,0 0 0,1 0 0,0-1 0,0 1 0,0-1 0,1 1 0,0-1 0,0 0 0,0 0 0,1 0 0,-1 0 0,6 4 0,-5-4 0,0-1 0,0 0 0,1-1 0,-1 1 0,1-1 0,0 0 0,0 0 0,1 0 0,-1-1 0,0 0 0,1 0 0,-1 0 0,1-1 0,0 0 0,0 0 0,-1 0 0,1-1 0,0 1 0,0-1 0,0-1 0,0 1 0,-1-1 0,1 0 0,0-1 0,-1 1 0,1-1 0,-1 0 0,1 0 0,-1-1 0,0 0 0,0 0 0,0 0 0,0 0 0,-1-1 0,8-7 0,4-4 0,-2-1 0,0 0 0,0-1 0,-2 0 0,0-1 0,-1 0 0,-1-1 0,0-1 0,-2 1 0,0-1 0,-1-1 0,-1 1 0,5-34 0,-2-12 0,-3 0 0,-2-1 0,-6-67 0,12 261 0,45 213 0,-54-333-76,1 8-86,1-1 1,1 0 0,0 0 0,1 0 0,0-1 0,1 1 0,8 13 0,-1-12-6665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8:06.9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387 35 24575,'-4'0'0,"-2"-4"0,-3-2 0,-5 1 0,-4-3 0,-7 0 0,-3 5 0,-2 3 0,1 2 0,-3 0 0,0 0 0,1 4 0,2 1 0,1 3 0,2 0 0,1 2 0,5 0-8191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49:38.0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172 177 24575,'0'-2'0,"0"1"0,0 0 0,0-1 0,0 1 0,0-1 0,0 1 0,0-1 0,0 1 0,1 0 0,-1-1 0,1 1 0,-1 0 0,1-1 0,-1 1 0,1 0 0,0 0 0,0-1 0,-1 1 0,1 0 0,0 0 0,0 0 0,0 0 0,0 0 0,1 0 0,-1 0 0,0 0 0,0 1 0,0-1 0,1 0 0,-1 1 0,0-1 0,1 1 0,-1-1 0,0 1 0,1 0 0,-1 0 0,1-1 0,-1 1 0,1 0 0,-1 0 0,0 1 0,1-1 0,-1 0 0,1 0 0,-1 1 0,1-1 0,-1 0 0,0 1 0,3 1 0,2 0 0,0 0 0,0 0 0,0 1 0,0 0 0,-1 1 0,1-1 0,-1 1 0,0 0 0,0 0 0,5 6 0,-2 1 0,0 1 0,0-1 0,-1 2 0,-1-1 0,0 1 0,-1 0 0,0 0 0,-1 0 0,0 1 0,-1 0 0,2 26 0,-5-35 0,0 0 0,1 0 0,-2 0 0,1 0 0,-1 0 0,1 0 0,-1 0 0,-1 0 0,1 0 0,-1 0 0,0 0 0,0-1 0,0 1 0,-1-1 0,1 1 0,-1-1 0,0 0 0,0 0 0,-1 0 0,1-1 0,-1 1 0,0-1 0,0 0 0,0 0 0,0 0 0,-1 0 0,1-1 0,-1 0 0,1 0 0,-1 0 0,0 0 0,0-1 0,0 0 0,0 0 0,-6 0 0,3 0 0,0-1 0,0-1 0,0 1 0,0-1 0,0-1 0,0 0 0,1 0 0,-1 0 0,1-1 0,-1 0 0,1 0 0,0-1 0,0 0 0,0 0 0,1-1 0,-1 0 0,1 0 0,0 0 0,1-1 0,-9-11 0,3 5 0,1 0 0,1-2 0,0 1 0,1-1 0,1 0 0,0-1 0,1 1 0,0-1 0,-5-24 0,9 30 10,0-1 0,1 0 0,0 0 0,1-1 0,0 1 0,1 0 0,0 0 0,0 0 0,1 0 0,1 1 0,4-16 0,-1 13-196,1-1 1,0 1-1,0 0 0,1 1 1,1 0-1,0 0 1,16-15-1,-10 11-6640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8:07.2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0 165 24575,'25'-2'0,"-1"-2"0,1-1 0,-1-1 0,0 0 0,-1-2 0,0-1 0,0-1 0,29-17 0,-44 22 0,-1-1 0,0 1 0,0-1 0,-1 0 0,8-10 0,-13 15 0,1-1 0,-1 0 0,0 0 0,1 0 0,-1 0 0,0 0 0,0 0 0,-1 0 0,1 0 0,0 0 0,0-4 0,-1 6 0,0-1 0,0 0 0,0 0 0,-1 1 0,1-1 0,0 0 0,0 0 0,0 1 0,-1-1 0,1 0 0,-1 1 0,1-1 0,0 0 0,-1 1 0,1-1 0,-1 1 0,1-1 0,-1 1 0,1-1 0,-1 1 0,0-1 0,1 1 0,-1-1 0,0 1 0,1 0 0,-1-1 0,0 1 0,1 0 0,-1 0 0,0 0 0,0-1 0,1 1 0,-2 0 0,-1 0 0,0 0 0,0 1 0,0-1 0,0 0 0,0 1 0,0 0 0,0 0 0,1 0 0,-1 0 0,0 0 0,0 0 0,1 1 0,-1-1 0,1 1 0,-1 0 0,1 0 0,0 0 0,0 0 0,0 0 0,0 0 0,0 1 0,0-1 0,-1 4 0,-5 5 0,1-1 0,0 2 0,1-1 0,-5 13 0,7-12 0,1 0 0,0-1 0,0 1 0,1 0 0,1 0 0,0 1 0,1-1 0,0 0 0,1 0 0,0 0 0,0 0 0,7 22 0,-6-29 0,-1 0 0,1-1 0,0 1 0,0 0 0,1 0 0,-1-1 0,1 1 0,0-1 0,0 0 0,1 0 0,-1 0 0,1 0 0,0-1 0,0 0 0,0 1 0,0-1 0,0-1 0,1 1 0,0-1 0,-1 1 0,1-1 0,0-1 0,0 1 0,0-1 0,0 0 0,0 0 0,1 0 0,-1 0 0,0-1 0,0 0 0,8-1 0,-1-1 4,-1 0 0,1-1 0,-1 0 1,1-1-1,-1 0 0,-1-1 0,20-11 0,72-53-150,-44 27-1106,-38 28-5574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8:07.6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11 24575,'0'-5'0,"-4"0"0,2 4 0</inkml:trace>
  <inkml:trace contextRef="#ctx0" brushRef="#br0" timeOffset="1">6 180 24575,'0'4'0,"0"5"0,0 2-8191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8:13.0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 1 24575,'2'0'0,"0"1"0,0 0 0,0-1 0,0 1 0,1 0 0,-1 0 0,0 0 0,0 1 0,-1-1 0,1 0 0,0 1 0,0-1 0,-1 1 0,1-1 0,-1 1 0,1 0 0,-1 0 0,0 0 0,0 0 0,1 0 0,-1 0 0,-1 0 0,1 0 0,0 0 0,0 0 0,-1 1 0,1 2 0,0 1 0,1-1 0,-1 1 0,0-1 0,-1 1 0,1 0 0,-1-1 0,-1 1 0,1 0 0,-3 10 0,4-15 0,-2 0 0,1 0 0,0-1 0,0 1 0,0 0 0,0 0 0,0 0 0,-1 0 0,1 0 0,0-1 0,-1 1 0,1 0 0,-1 0 0,1-1 0,-1 1 0,1 0 0,-1 0 0,1-1 0,-1 1 0,0-1 0,1 1 0,-1-1 0,0 1 0,0-1 0,1 1 0,-1-1 0,0 1 0,0-1 0,0 0 0,1 0 0,-1 1 0,0-1 0,0 0 0,0 0 0,0 0 0,0 0 0,0 0 0,1 0 0,-1 0 0,0 0 0,0 0 0,0-1 0,0 1 0,0 0 0,1 0 0,-1-1 0,0 1 0,0-1 0,0 1 0,1-1 0,-1 1 0,0-1 0,1 1 0,-1-1 0,0 1 0,0-2 0,-3-2 0,1 0 0,0 0 0,0 0 0,1 0 0,-1-1 0,1 1 0,0-1 0,-3-8 0,4 10 0,0 0 0,1 0 0,-1 0 0,1 1 0,0-1 0,0 0 0,0 0 0,0 0 0,1 0 0,-1 0 0,1 1 0,0-1 0,-1 0 0,1 0 0,1 1 0,-1-1 0,0 0 0,1 1 0,-1 0 0,1-1 0,-1 1 0,5-4 0,-5 5 0,0 0 0,0 0 0,0 1 0,0-1 0,1 0 0,-1 1 0,0-1 0,0 1 0,0 0 0,0-1 0,1 1 0,-1 0 0,0 0 0,0 0 0,1 0 0,-1 0 0,0 0 0,0 0 0,1 0 0,1 1 0,-1-1 0,0 1 0,0 0 0,0 1 0,0-1 0,0 0 0,0 1 0,0-1 0,0 1 0,-1-1 0,1 1 0,-1 0 0,1 0 0,-1-1 0,0 1 0,2 3 0,-3-5 0,1 1 0,-1 0 0,1-1 0,-1 1 0,1 0 0,-1-1 0,0 1 0,1 0 0,-1-1 0,0 1 0,0 0 0,0 0 0,0-1 0,1 1 0,-1 0 0,0 0 0,0 0 0,0-1 0,0 1 0,-1 0 0,1 0 0,0-1 0,0 1 0,0 0 0,-1 0 0,1-1 0,0 1 0,-1 0 0,1-1 0,0 1 0,-1 0 0,1-1 0,-1 1 0,1 0 0,-1-1 0,1 1 0,-1-1 0,0 1 0,1-1 0,-1 0 0,-1 1 0,1 0 0,-1-1 0,1 1 0,-1-1 0,1 1 0,-1-1 0,1 0 0,-1 0 0,0 0 0,1 0 0,-1 0 0,1 0 0,-1 0 0,1-1 0,-1 1 0,1 0 0,-1-1 0,1 1 0,-1-1 0,1 0 0,-2 0 0,-16-20 0,19 20 0,-1 1 0,1-1 0,0 1 0,-1-1 0,1 0 0,0 0 0,0 1 0,-1-1 0,1 0 0,0 0 0,0 1 0,0-1 0,0 0 0,0 0 0,0 1 0,0-1 0,0 0 0,0 0 0,0 1 0,0-1 0,1 0 0,-1 0 0,0 1 0,0-1 0,1 0 0,-1 1 0,1-1 0,-1 0 0,0 1 0,1-1 0,-1 1 0,1-1 0,0 0 0,-1 1-15,0 0-1,0 0 0,0 0 0,0 0 1,0 0-1,0 0 0,-1 0 0,1 0 1,0 0-1,0 0 0,0 0 0,0 0 1,0 0-1,0-1 0,0 1 0,0 0 1,0 0-1,0 0 0,0 0 0,0 0 1,0 0-1,0 0 0,-1 0 1,1 0-1,0 0 0,0 0 0,0 0 1,0-1-1,0 1 0,0 0 0,0 0 1,0 0-1,0 0 0,0 0 0,0 0 1,0 0-1,0 0 0,0 0 0,0-1 1,0 1-1,0 0 0,0 0 0,0 0 1,0 0-1,1 0 0,-1 0 0,0 0 1,0 0-1,0 0 0,0 0 1,0-1-1,0 1 0,0 0 0,0 0 1,0 0-1,0 0 0,0 0 0,0 0 1,0 0-1,1 0 0,-1 0 0,0 0 1,0 0-1,0 0 0,0 0 0,0 0 1,0 0-1,0 0-279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8:14.0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115 1 24575,'1'0'0,"0"0"0,-1 0 0,1 1 0,0-1 0,0 0 0,0 1 0,0-1 0,-1 1 0,1 0 0,0-1 0,-1 1 0,1-1 0,0 1 0,-1 0 0,1-1 0,-1 1 0,1 0 0,-1 0 0,1 0 0,-1-1 0,1 1 0,-1 0 0,0 0 0,0 0 0,1 0 0,-1 0 0,0 0 0,0 0 0,0-1 0,0 1 0,0 0 0,0 0 0,0 0 0,0 0 0,0 0 0,-1 0 0,0 1 0,-7 40 0,7-39 0,0 2 0,-1 0 0,0-1 0,0 0 0,0 1 0,0-1 0,-1 0 0,0 0 0,0 0 0,0-1 0,0 1 0,-1-1 0,1 1 0,-1-1 0,-8 5 0,11-7 0,-1 0 0,0 0 0,1-1 0,-1 1 0,0 0 0,0-1 0,0 1 0,0-1 0,0 1 0,0-1 0,0 0 0,0 0 0,0 0 0,0 0 0,0 0 0,0-1 0,1 1 0,-1-1 0,0 1 0,0-1 0,0 1 0,0-1 0,0 0 0,1 0 0,-1 0 0,0 0 0,1 0 0,-1-1 0,1 1 0,-1 0 0,1-1 0,0 1 0,0-1 0,-1 1 0,1-1 0,0 0 0,0 1 0,0-1 0,0-2 0,0 2 0,0 0 0,0 0 0,1 0 0,-1-1 0,1 1 0,0 0 0,-1-1 0,1 1 0,0 0 0,0 0 0,1-1 0,-1 1 0,0 0 0,1-1 0,-1 1 0,1 0 0,0 0 0,0 0 0,1-4 0,-1 5 0,-1 0 0,1 0 0,-1 0 0,1 1 0,0-1 0,-1 0 0,1 0 0,0 0 0,0 1 0,-1-1 0,1 0 0,0 1 0,0-1 0,0 1 0,0-1 0,0 1 0,0-1 0,-1 1 0,1 0 0,0 0 0,0-1 0,1 1 0,-1 0 0,0 0 0,0 0 0,0 0 0,0 0 0,0 0 0,0 0 0,0 0 0,0 1 0,0-1 0,0 0 0,0 0 0,0 1 0,0-1 0,-1 1 0,1-1 0,0 1 0,0-1 0,0 1 0,0 0 0,-1-1 0,2 2 0,0 0 0,-1 0 0,0-1 0,0 1 0,0 0 0,0-1 0,0 1 0,0 0 0,0 0 0,-1 0 0,1 0 0,-1 0 0,0 0 0,1 2 0,-1-3 0,0 0 0,0-1 0,1 1 0,-1 0 0,0-1 0,0 1 0,0 0 0,0 0 0,0-1 0,-1 1 0,1 0 0,0 0 0,0-1 0,0 1 0,-1 0 0,1-1 0,0 1 0,-1 0 0,1-1 0,0 1 0,-1 0 0,1-1 0,-1 1 0,1-1 0,-1 1 0,1-1 0,-1 1 0,0-1 0,1 1 0,-1-1 0,1 0 0,-1 1 0,0-1 0,0 0 0,1 1 0,-1-1 0,-1 0 0,2 0 0,-1 0 0,1 0 0,-1 0 0,1 0 0,-1 0 0,1 0 0,-1 0 0,1 0 0,-1-1 0,1 1 0,-1 0 0,1 0 0,-1 0 0,1-1 0,0 1 0,-1 0 0,1-1 0,-1 1 0,1 0 0,0-1 0,-1 1 0,1 0 0,0-1 0,-1 1 0,1-1 0,0 1 0,0-1 0,-1 1 0,1 0 0,0-1 0,0 1 0,0-1 0,0 1 0,0-1 0,0 1 0,0-1 0,0 0 0,0 1 0,0-1 0,0 1 0,0-1 0,0 1 0,0-1 0,0 1 0,0-1 0,1 0 0,-1 0 0,0 0 0,0 0 0,1 0 0,-1 0 0,0 0 0,1 0 0,-1 0 0,1 0 0,-1 1 0,1-1 0,0 0 0,-1 0 0,1 0 0,0 0 0,-1 1 0,1-1 0,0 0 0,0 1 0,0-1 0,0 1 0,0-1 0,0 1 0,2-2 0,20 3-1365,-14-1-5461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8:14.4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412 31 24575,'0'-1'0,"0"0"0,0 0 0,1 0 0,-1-1 0,-1 1 0,1 0 0,0 0 0,0 0 0,0 0 0,0 0 0,-1 0 0,1 0 0,-1 0 0,1 0 0,-1 0 0,1 0 0,-1 0 0,1 0 0,-1 0 0,0 0 0,1 1 0,-1-1 0,0 0 0,0 0 0,0 1 0,0-1 0,0 0 0,1 1 0,-1-1 0,0 1 0,0-1 0,-1 1 0,1 0 0,0-1 0,0 1 0,0 0 0,0 0 0,0 0 0,0 0 0,0 0 0,0 0 0,0 0 0,0 0 0,-1 0 0,1 0 0,0 1 0,0-1 0,0 0 0,0 1 0,0-1 0,0 1 0,0-1 0,0 1 0,-1 0 0,-5 2 0,0 1 0,0 0 0,0 0 0,0 1 0,-10 9 0,-1 5 0,2 0 0,0 1 0,1 1 0,1 1 0,1 0 0,1 0 0,-10 29 0,-53 177 0,53-154 0,1-4 0,-54 195 0,84-290-1365,-4 10-5461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8:15.0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112 10 24575,'0'0'0,"0"0"0,0-1 0,0 1 0,0 0 0,1 0 0,-1-1 0,0 1 0,0 0 0,0 0 0,0-1 0,0 1 0,0 0 0,0 0 0,0-1 0,0 1 0,0 0 0,0 0 0,0-1 0,0 1 0,0 0 0,0 0 0,-1-1 0,1 1 0,0 0 0,0 0 0,0-1 0,0 1 0,0 0 0,-1 0 0,1 0 0,0-1 0,0 1 0,0 0 0,0 0 0,-1 0 0,1 0 0,0-1 0,0 1 0,-1 0 0,1 0 0,0 0 0,0 0 0,-1 0 0,1 0 0,0 0 0,0 0 0,-1 0 0,1 0 0,0 0 0,0 0 0,-1 0 0,1 0 0,0 0 0,0 0 0,-1 0 0,1 0 0,0 0 0,0 0 0,-1 0 0,1 0 0,0 0 0,-1 1 0,-9 14 0,4 31 0,-2 14 0,7-57 0,0 0 0,0 0 0,0 0 0,0 0 0,0 0 0,-1-1 0,1 1 0,-1 0 0,0-1 0,0 1 0,0-1 0,0 1 0,0-1 0,-5 4 0,7-6 0,-1 1 0,1-1 0,-1 0 0,1 1 0,-1-1 0,0 1 0,1-1 0,-1 0 0,0 0 0,1 0 0,-1 1 0,0-1 0,1 0 0,-1 0 0,0 0 0,1 0 0,-1 0 0,0 0 0,1 0 0,-1 0 0,0 0 0,1 0 0,-1-1 0,0 1 0,1 0 0,-1 0 0,0-1 0,1 1 0,-1 0 0,1-1 0,-2 0 0,-9-23 0,5-30 0,6 52 0,0 1 0,0-1 0,0 0 0,0 1 0,0-1 0,1 0 0,-1 1 0,0-1 0,1 1 0,-1-1 0,1 0 0,0 1 0,-1-1 0,1 1 0,0 0 0,0-1 0,0 1 0,0 0 0,0-1 0,0 1 0,0 0 0,1 0 0,-1 0 0,0 0 0,1 0 0,-1 0 0,2 0 0,-1 1 0,-1 0 0,1 0 0,-1 0 0,1 1 0,-1-1 0,1 0 0,-1 1 0,1-1 0,-1 1 0,1 0 0,-1 0 0,0-1 0,1 1 0,-1 0 0,0 0 0,0 0 0,0 0 0,0 1 0,0-1 0,0 0 0,0 0 0,0 1 0,0-1 0,0 0 0,-1 1 0,1-1 0,-1 1 0,2 1 0,-1 1 7,0-1-1,1 0 0,-1 1 0,-1-1 1,1 1-1,0 0 0,-1-1 1,0 1-1,0-1 0,0 1 1,0 0-1,0-1 0,-1 1 0,1-1 1,-1 1-1,0-1 0,0 1 1,-3 5-1,3-8-14,1 0-1,-1 0 1,0 0-1,1 0 1,-1-1 0,0 1-1,0 0 1,0 0 0,1-1-1,-1 1 1,0 0-1,0-1 1,0 1 0,0-1-1,0 1 1,0-1 0,0 0-1,0 1 1,0-1-1,0 0 1,0 0 0,-1 1-1,0-1 1,-1-1-72,1 1-1,0-1 1,-1 0 0,1 0 0,0 0-1,0 0 1,0 0 0,0 0 0,0 0-1,0-1 1,0 1 0,0-1 0,0 1-1,1-1 1,-3-3 0,-6-7-6746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8:16.0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119 7 24575,'-2'6'0,"1"0"0,-1 0 0,0 0 0,0-1 0,-1 1 0,1 0 0,-1-1 0,-1 0 0,1 0 0,-1 0 0,0 0 0,0 0 0,-7 6 0,9-10 0,0 1 0,0 0 0,0 0 0,0-1 0,-1 1 0,1-1 0,0 0 0,-1 0 0,1 0 0,-1 0 0,1 0 0,-1 0 0,0 0 0,-3-1 0,5 0 0,0 0 0,-1 0 0,1-1 0,-1 1 0,1-1 0,-1 1 0,1-1 0,0 1 0,0-1 0,-1 0 0,1 0 0,0 0 0,0 0 0,0 1 0,0-2 0,0 1 0,0 0 0,0 0 0,0 0 0,0 0 0,0-1 0,1 1 0,-1 0 0,0-1 0,1 1 0,-1 0 0,0-3 0,0 0 0,1 1 0,-1-1 0,1 1 0,-1-1 0,1 1 0,0-1 0,1 0 0,-1 1 0,0-1 0,1 1 0,0-1 0,0 1 0,0-1 0,0 1 0,1 0 0,-1-1 0,4-4 0,-4 7 0,-1 1 0,1-1 0,-1 0 0,1 0 0,-1 1 0,1-1 0,0 0 0,0 1 0,-1-1 0,1 0 0,0 1 0,0-1 0,0 1 0,-1 0 0,1-1 0,0 1 0,0-1 0,0 1 0,0 0 0,0 0 0,0 0 0,0 0 0,0 0 0,1 0 0,0 0 0,-1 1 0,1 0 0,-1 0 0,1 0 0,-1 0 0,0 0 0,1 0 0,-1 0 0,0 0 0,0 1 0,0-1 0,0 0 0,0 1 0,0-1 0,0 1 0,0-1 0,0 1 0,-1 0 0,1 2 0,1-1 0,0 1 0,-1 0 0,1 0 0,-1 0 0,0 0 0,0 0 0,-1 0 0,1 0 0,-1 0 0,0 1 0,0-1 0,0 0 0,-1 0 0,1 0 0,-1 0 0,0 0 0,-2 5 0,-1-9 0,2-10 0,3-13 0,11 8-1365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8:16.9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572 1 24575,'-1'3'0,"-1"1"0,0-1 0,0 1 0,0-1 0,-1 0 0,1 0 0,-1 0 0,0 0 0,0-1 0,0 1 0,0-1 0,-4 3 0,-5 5 0,-13 16 0,1 0 0,1 2 0,2 1 0,0 0 0,2 2 0,2 0 0,-15 35 0,-77 241 0,68-177 0,30-99 0,-2 1 0,0-2 0,-3 0 0,0 0 0,-39 51 0,55-82 0,0 1 0,-1 0 0,1-1 0,0 1 0,0 0 0,-1-1 0,1 1 0,0 0 0,0-1 0,0 1 0,-1 0 0,1-1 0,0 1 0,0 0 0,0-1 0,0 1 0,0-1 0,0 1 0,0-1 0,0 1 0,0 0 0,0-1 0,0 1 0,0-1 0,0 1 0,0 0 0,0-1 0,0 1 0,1 0 0,-1-1 0,0 1 0,0-1 0,0 1 0,1 0 0,-1-1 0,0 1 0,0 0 0,1-1 0,5-6 0,2 18 0,-7-5 0,0-1 0,0 1 0,-1 0 0,0-1 0,0 1 0,0-1 0,-1 1 0,1-1 0,-1 1 0,-1-1 0,-2 8 0,4-12 0,0 1 0,0-1 0,-1 1 0,1-1 0,-1 1 0,0-1 0,1 1 0,-1-1 0,0 0 0,0 0 0,1 1 0,-1-1 0,0 0 0,0 0 0,-1 0 0,1 0 0,0 0 0,0 0 0,0 0 0,-1 0 0,1 0 0,0-1 0,-1 1 0,1-1 0,-1 1 0,1-1 0,-1 1 0,1-1 0,-1 0 0,1 0 0,-1 1 0,1-1 0,-1 0 0,1-1 0,-1 1 0,1 0 0,-1 0 0,1-1 0,-1 1 0,1 0 0,-1-1 0,1 0 0,0 1 0,-1-1 0,-1-1 0,2 2 0,0-1 0,0 0 0,0 1 0,0-1 0,0 0 0,0 1 0,0-1 0,0 0 0,1 0 0,-1 0 0,0 0 0,0 0 0,1 0 0,-1 0 0,1 0 0,-1 0 0,1 0 0,-1 0 0,1 0 0,0-1 0,-1 1 0,1 0 0,0 0 0,0 0 0,0 0 0,0-3 0,0 4 0,0 0 0,0 0 0,0-1 0,0 1 0,0 0 0,0 0 0,0 0 0,1 0 0,-1-1 0,0 1 0,0 0 0,0 0 0,0 0 0,0 0 0,1 0 0,-1 0 0,0 0 0,0-1 0,0 1 0,0 0 0,1 0 0,-1 0 0,0 0 0,0 0 0,0 0 0,0 0 0,1 0 0,-1 0 0,0 0 0,0 0 0,0 0 0,1 0 0,-1 0 0,0 0 0,0 0 0,0 0 0,0 0 0,1 0 0,-1 0 0,0 1 0,0-1 0,0 0 0,0 0 0,1 0 0,-1 0 0,0 0 0,12 19 0,-1 24 0,-10-42 0,-1 1 0,0-1 0,1 0 0,-1 0 0,0 0 0,0 1 0,0-1 0,1 0 0,-1 0 0,-1 1 0,1-1 0,0 0 0,0 0 0,0 0 0,-1 1 0,1-1 0,0 0 0,-1 0 0,0 0 0,1 0 0,-1 0 0,1 0 0,-1 0 0,0 0 0,0 0 0,1 0 0,-1 0 0,0 0 0,0 0 0,0-1 0,0 1 0,-2 1 0,2-2 3,0 0 1,0 0-1,0-1 0,0 1 0,0 0 0,0 0 0,0-1 0,0 1 1,0 0-1,1-1 0,-1 1 0,0-1 0,0 1 0,0-1 1,1 1-1,-1-1 0,0 0 0,0 1 0,1-1 0,-1 0 0,1 1 1,-1-1-1,1 0 0,-1 0 0,1 0 0,-1 0 0,1 0 0,0 1 1,-1-1-1,1 0 0,0 0 0,0 0 0,0 0 0,-1 0 1,1 0-1,0 0 0,1-1 0,-1-37-1488,4 23-5341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8:17.5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24575,'1'32'0,"2"-1"0,2 0 0,0 0 0,2 0 0,2 0 0,0-1 0,21 43 0,7 3 0,75 111 0,44 53 0,-136-214-1365,-12-14-5461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8:18.1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76 105 24575,'3'-4'0,"3"12"0,4 13 0,-9-16 0,0 0 0,-1 1 0,1-1 0,-1 0 0,-1 0 0,1 0 0,-1 0 0,1 0 0,-4 10 0,4-15 0,-1 1 0,1 0 0,0-1 0,0 1 0,-1 0 0,1-1 0,0 1 0,-1-1 0,1 1 0,-1-1 0,1 1 0,0-1 0,-1 1 0,1-1 0,-1 0 0,0 1 0,1-1 0,-1 0 0,1 1 0,-1-1 0,1 0 0,-1 0 0,0 1 0,1-1 0,-1 0 0,0 0 0,1 0 0,-1 0 0,0 0 0,-1-1 0,0 1 0,0-1 0,0 0 0,0 0 0,0 0 0,1-1 0,-1 1 0,0 0 0,1-1 0,-1 1 0,1-1 0,0 1 0,-1-1 0,-1-3 0,-4-5 0,0-1 0,1 0 0,0 0 0,1-1 0,-6-17 0,10 25 0,-1 0 0,1 0 0,0 0 0,0 0 0,1 0 0,-1-1 0,1 1 0,0 0 0,0 0 0,0 0 0,1-1 0,-1 1 0,1 0 0,0 0 0,0 0 0,0 0 0,1 0 0,0 0 0,-1 0 0,4-4 0,-4 7 0,0 1 0,-1-1 0,1 1 0,0-1 0,0 1 0,0-1 0,-1 1 0,1 0 0,0-1 0,0 1 0,0 0 0,0 0 0,0 0 0,0-1 0,-1 1 0,1 0 0,0 0 0,0 0 0,0 1 0,0-1 0,0 0 0,0 0 0,0 0 0,0 1 0,-1-1 0,1 0 0,0 1 0,0-1 0,0 1 0,-1-1 0,1 1 0,0-1 0,0 1 0,-1-1 0,1 1 0,-1 0 0,1-1 0,0 1 0,-1 0 0,1 0 0,-1-1 0,0 1 0,1 0 0,0 1 0,19 39 0,-19-3 0,-1-37 0,1-1 0,-1 1 0,0 0 0,0-1 0,0 1 0,0-1 0,0 1 0,0 0 0,0-1 0,0 1 0,0-1 0,0 1 0,-1 0 0,1-1 0,0 1 0,0-1 0,0 1 0,-1-1 0,1 1 0,0-1 0,-1 1 0,1-1 0,-1 1 0,1-1 0,0 1 0,-1-1 0,1 1 0,-1-1 0,1 0 0,-1 1 0,1-1 0,-1 0 0,1 0 0,-1 1 0,0-1 0,1 0 0,-1 0 0,1 0 0,-1 0 0,0 0 0,1 0 0,-1 1 0,1-1 0,-1-1 0,0 1 0,1 0 0,-1 0 0,1 0 0,-1 0 0,0 0 0,1 0 0,-1-1 0,1 1 0,-1 0 0,1-1 0,-2 0 0,-3-4-1365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49:39.4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263 46 24575,'-1'-1'0,"-1"0"0,1-1 0,-1 1 0,1 0 0,0-1 0,-1 1 0,1 0 0,0-1 0,0 0 0,0 1 0,0-1 0,0 0 0,0 1 0,1-1 0,-1 0 0,0 0 0,1 0 0,0 0 0,-1 0 0,1-2 0,1 3 0,-1 0 0,1 1 0,0-1 0,0 0 0,0 0 0,0 1 0,-1-1 0,1 0 0,0 1 0,0-1 0,0 1 0,0 0 0,0-1 0,1 1 0,-1 0 0,0-1 0,0 1 0,0 0 0,0 0 0,0 0 0,0 0 0,0 0 0,0 0 0,2 1 0,9 0 0,-1 0 0,1 1 0,0 0 0,-1 1 0,14 6 0,-9-1 0,-1 1 0,0 1 0,0 0 0,-1 1 0,0 1 0,-1 0 0,-1 1 0,0 0 0,0 1 0,-1 0 0,-1 1 0,-1 0 0,0 0 0,-1 1 0,0 0 0,-2 1 0,0 0 0,0 0 0,3 23 0,-6-26 0,-1 0 0,-1 0 0,0 1 0,-1-1 0,0 0 0,-1 0 0,-1 0 0,0 0 0,-1 0 0,0 0 0,-6 13 0,5-17 0,-1 0 0,0 0 0,-1-1 0,0 0 0,0 0 0,-1-1 0,0 1 0,0-2 0,-1 1 0,0-1 0,0 0 0,-1 0 0,0-1 0,0-1 0,-16 8 0,14-8 0,1 0 0,-1-1 0,0-1 0,-1 0 0,1 0 0,0-1 0,-1-1 0,1 0 0,-1 0 0,1-1 0,-1-1 0,0 0 0,1 0 0,0-1 0,-1-1 0,1 0 0,0-1 0,0 1 0,0-2 0,-17-10 0,15 7 0,0-1 0,1 0 0,0-1 0,1 0 0,0-1 0,0-1 0,1 1 0,1-2 0,0 1 0,1-1 0,0-1 0,1 1 0,0-1 0,1 0 0,-4-17 0,5 15 12,1-1 0,0 0 0,2 0 0,0 0 0,0 0 0,2 0 0,0 0 0,1-1 0,7-31 0,-7 43-63,1-1 0,0 1-1,0 0 1,0 0 0,1 0 0,0 0 0,1 0-1,-1 0 1,1 1 0,0 0 0,0 0-1,1 0 1,0 0 0,-1 1 0,2-1 0,-1 1-1,0 0 1,1 1 0,0-1 0,0 1 0,0 1-1,0-1 1,0 1 0,0 0 0,1 0 0,-1 1-1,1-1 1,6 1 0,14-1-6775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8:19.3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 15 24575,'0'0'0,"0"-1"0,0 0 0,-1 1 0,1-1 0,1 1 0,-1-1 0,0 1 0,0-1 0,0 1 0,0-1 0,0 1 0,0-1 0,1 1 0,-1-1 0,0 1 0,0-1 0,1 1 0,-1-1 0,0 1 0,1-1 0,-1 1 0,0 0 0,1-1 0,-1 1 0,1-1 0,-1 1 0,0 0 0,1 0 0,-1-1 0,1 1 0,-1 0 0,1 0 0,-1 0 0,1-1 0,0 1 0,-1 0 0,1 0 0,-1 0 0,1 0 0,-1 0 0,1 0 0,-1 0 0,1 0 0,-1 0 0,1 0 0,0 1 0,-1-1 0,1 0 0,0 0 0,0 1 0,1 0 0,-1-1 0,1 1 0,-1 0 0,1 0 0,-1-1 0,1 1 0,-1 0 0,0 1 0,0-1 0,0 0 0,1 0 0,-1 0 0,0 1 0,0-1 0,0 2 0,0 1 0,0 0 0,0-1 0,0 1 0,-1 0 0,0 0 0,0-1 0,0 1 0,0 0 0,-1 0 0,1-1 0,-3 8 0,3-9 0,-1-1 0,1 1 0,-1-1 0,1 1 0,-1-1 0,1 1 0,-1-1 0,0 1 0,0-1 0,0 0 0,0 0 0,0 1 0,0-1 0,0 0 0,0 0 0,-1 0 0,1 0 0,0 0 0,-1 0 0,1 0 0,0-1 0,-1 1 0,1 0 0,-1-1 0,1 1 0,-1-1 0,0 0 0,1 1 0,-4-1 0,3-1 0,1 1 0,-1-1 0,1 0 0,-1 0 0,1 0 0,-1 0 0,1 0 0,-1 0 0,1 0 0,0 0 0,0-1 0,0 1 0,-1-1 0,1 1 0,1 0 0,-1-1 0,0 0 0,0 1 0,0-1 0,1 1 0,-1-1 0,1 0 0,0 0 0,-1 1 0,1-1 0,0 0 0,0 0 0,0 1 0,0-1 0,0 0 0,0 0 0,1 1 0,-1-1 0,1 0 0,0-2 0,-1 3 0,0 0 0,0 0 0,0 0 0,0 0 0,0 0 0,1 0 0,-1 0 0,0 0 0,0 0 0,1 0 0,-1 0 0,0 0 0,1 0 0,-1 1 0,1-1 0,0 0 0,-1 0 0,1 0 0,-1 1 0,1-1 0,0 0 0,0 1 0,-1-1 0,1 1 0,0-1 0,0 0 0,0 1 0,0 0 0,0-1 0,-1 1 0,1 0 0,0-1 0,0 1 0,0 0 0,0 0 0,0 0 0,0 0 0,0 0 0,0 0 0,0 0 0,0 0 0,0 0 0,0 0 0,0 1 0,0-1 0,0 0 0,0 1 0,0-1 0,-1 1 0,1-1 0,0 1 0,0-1 0,0 1 0,0-1 0,-1 1 0,1 0 0,0-1 0,-1 1 0,1 0 0,-1 0 0,1 0 0,-1-1 0,1 1 0,-1 0 0,1 2 0,1 0 0,0 0 0,0 1 0,0 0 0,-1-1 0,0 1 0,0 0 0,0 0 0,0 0 0,0 4 0,0-6 0,-1-1 0,0 0 0,0 1 0,1-1 0,-1 1 0,0-1 0,-1 0 0,1 1 0,0-1 0,0 1 0,0-1 0,-1 0 0,1 1 0,-1-1 0,1 0 0,-1 0 0,0 1 0,1-1 0,-1 0 0,0 0 0,0 0 0,0 0 0,0 0 0,0 0 0,0 0 0,0 0 0,0 0 0,0 0 0,-2 1 0,2-2 3,0 0 1,-1 0-1,1 0 0,0 0 0,0-1 1,0 1-1,0 0 0,0 0 0,-1-1 1,1 1-1,0 0 0,0-1 0,0 1 1,0-1-1,0 0 0,0 1 0,0-1 1,1 0-1,-1 1 0,0-1 0,0 0 0,0 0 1,1 0-1,-1 0 0,0 0 0,1 0 1,-1 0-1,1 0 0,-1 0 0,1 0 1,0 0-1,-1 0 0,1 0 0,0 0 1,0-1-1,0-1 0,-1 2-42,1 0 0,0-1 0,-1 1 0,1 0 0,0 0 0,0 0-1,0-1 1,0 1 0,0 0 0,0 0 0,0-1 0,1 1 0,-1 0 0,0 0 0,1 0 0,-1 0 0,1-1 0,-1 1-1,1 0 1,0 0 0,-1 0 0,1 0 0,0 0 0,0 0 0,0 0 0,-1 1 0,1-1 0,0 0 0,0 0 0,0 1 0,0-1-1,1 0 1,-1 1 0,0-1 0,0 1 0,0 0 0,2-1 0,9 1-6787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8:19.7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278 0 24575,'1'1'0,"-1"-1"0,1 0 0,-1 1 0,0-1 0,1 1 0,-1-1 0,0 1 0,1-1 0,-1 1 0,0-1 0,0 1 0,1-1 0,-1 1 0,0-1 0,0 1 0,0 0 0,0-1 0,0 1 0,0-1 0,0 1 0,0-1 0,0 1 0,0 0 0,0-1 0,0 1 0,0-1 0,0 1 0,0-1 0,-1 1 0,1 0 0,0-1 0,0 1 0,-1-1 0,0 1 0,-9 27 0,10-26 0,-63 151 0,-76 291 0,73-202 0,65-213-1365,3-17-5461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8:20.3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146 4 24575,'-3'-4'0,"-3"13"0,-5 13 0,9-14 0,-23 58 0,23-62 0,0 0 0,0-1 0,0 1 0,0-1 0,-1 1 0,1-1 0,-1 0 0,0 0 0,0 0 0,0 0 0,-1-1 0,1 1 0,-8 3 0,11-5 0,-1-1 0,1 0 0,0 0 0,-1 1 0,1-1 0,-1 0 0,1 0 0,-1 0 0,1 1 0,-1-1 0,1 0 0,-1 0 0,1 0 0,-1 0 0,1 0 0,-1 0 0,1 0 0,-1 0 0,1 0 0,-1 0 0,1-1 0,-1 1 0,1 0 0,-1 0 0,1 0 0,-1 0 0,1-1 0,0 1 0,-1 0 0,1-1 0,-1 1 0,1 0 0,-1-1 0,1 1 0,2 8 0,-2-8 0,-1 0 0,1-1 0,0 1 0,0 0 0,0 0 0,-1-1 0,1 1 0,0 0 0,0 0 0,-1 0 0,1-1 0,0 1 0,-1 0 0,1 0 0,0 0 0,0 0 0,-1 0 0,1 0 0,0 0 0,-1 0 0,1 0 0,0 0 0,-1 0 0,1 0 0,0 0 0,-1 0 0,1 0 0,0 0 0,-1 0 0,1 0 0,0 0 0,0 0 0,-1 0 0,1 0 0,0 1 0,-1-1 0,1 0 0,0 0 0,0 0 0,-1 1 0,1-1 0,0 0 0,0 0 0,0 1 0,-1-1 0,1 0 0,0 0 0,0 1 0,0-1 0,0 0 0,-1 1 0,1-1 0,0 0 0,0 1 0,0-1 0,0 0 0,0 0 0,0 1 0,0-1 0,0 0 0,0 1 0,0-1 0,0 0 0,0 1 0,0-1 0,0 0 0,1 1 0,-19-22 0,13 3-1365,2 0-5461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8:20.9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 1 24575,'-1'0'0,"-1"1"0,1-1 0,0 1 0,0 0 0,0-1 0,0 1 0,0 0 0,0 0 0,0 0 0,0-1 0,0 1 0,0 0 0,0 1 0,0-1 0,0 0 0,1 0 0,-1 0 0,1 0 0,-1 0 0,1 1 0,-1-1 0,1 0 0,0 1 0,-1-1 0,1 0 0,0 0 0,0 1 0,0-1 0,0 0 0,0 3 0,1 42 0,4-13 0,2 0 0,2-1 0,0 0 0,2 0 0,16 31 0,86 148 0,-80-154 0,7 13 0,96 127 0,-94-162-1365,-30-27-5461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8:21.3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67 12 24575,'-9'43'0,"9"-42"0,0 0 0,0 0 0,-1 0 0,1 0 0,0 0 0,-1 0 0,1 0 0,-1 0 0,1 0 0,-1 0 0,1 0 0,-1-1 0,0 1 0,0 0 0,1 0 0,-1-1 0,0 1 0,0 0 0,0-1 0,1 1 0,-1-1 0,0 1 0,0-1 0,0 0 0,0 1 0,0-1 0,0 0 0,0 0 0,0 1 0,0-1 0,0 0 0,0 0 0,0 0 0,0 0 0,0-1 0,0 1 0,-1 0 0,1 0 0,1 0 0,-1-1 0,0 1 0,0-1 0,0 1 0,0-1 0,0 1 0,0-1 0,0 1 0,0-1 0,1 0 0,-1 1 0,-1-2 0,1 0 0,-1 1 0,1 0 0,0-1 0,-1 0 0,1 1 0,0-1 0,0 0 0,0 1 0,0-1 0,0 0 0,1 0 0,-1 0 0,1 0 0,-1 0 0,1 0 0,-1 0 0,1 0 0,0 0 0,0 0 0,0 0 0,0 0 0,0 0 0,2-4 0,-2 5 0,0 0 0,1 0 0,-1 0 0,1 0 0,-1 0 0,1 0 0,-1 0 0,1 0 0,0 0 0,0 0 0,-1 1 0,1-1 0,0 0 0,0 0 0,0 1 0,0-1 0,0 1 0,0-1 0,0 1 0,0-1 0,0 1 0,0-1 0,0 1 0,0 0 0,0 0 0,0-1 0,0 1 0,0 0 0,0 0 0,0 0 0,1 0 0,-1 0 0,0 0 0,0 1 0,0-1 0,0 0 0,0 1 0,0-1 0,0 0 0,0 1 0,0-1 0,0 1 0,2 1 0,-1-1 6,1 1-1,0 0 1,-1 0-1,0 0 0,1 0 1,-1 0-1,0 0 1,0 1-1,0-1 1,0 1-1,-1-1 1,1 1-1,-1 0 0,1-1 1,-1 1-1,0 0 1,0 0-1,0 0 1,-1 0-1,1 0 1,0 6-1,-1-8-39,0 1 0,0-1 1,0 1-1,-1-1 0,1 1 0,0-1 1,-1 1-1,1-1 0,-1 1 0,0-1 1,1 1-1,-1-1 0,0 0 0,0 1 1,0-1-1,0 0 0,0 0 0,0 0 1,0 1-1,0-1 0,0 0 0,0-1 1,-1 1-1,1 0 0,0 0 0,-1 0 1,1-1-1,-1 1 0,1-1 0,-1 1 1,1-1-1,-1 0 0,1 1 0,-1-1 1,1 0-1,-1 0 0,0 0 0,1 0 1,-1 0-1,1-1 0,-1 1 0,1 0 1,-3-2-1,-10 0-6792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8:21.9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311 0 24575,'-43'99'0,"-190"458"0,204-500-1365,23-41-5461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8:22.6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65 72 24575,'-4'16'0,"4"-12"0,0 0 0,-1 0 0,0 0 0,0 0 0,0 0 0,-1 0 0,1-1 0,-3 5 0,4-7 0,-1-1 0,0 1 0,0 0 0,1-1 0,-1 1 0,0 0 0,0-1 0,0 1 0,0-1 0,0 1 0,0-1 0,0 0 0,0 1 0,0-1 0,0 0 0,0 0 0,0 0 0,0 0 0,0 0 0,0 0 0,0 0 0,0 0 0,0 0 0,0 0 0,0 0 0,0 0 0,0-1 0,0 1 0,0-1 0,0 1 0,0 0 0,1-1 0,-1 0 0,0 1 0,0-1 0,0 1 0,1-1 0,-1 0 0,0 0 0,0 1 0,1-1 0,-1 0 0,1 0 0,-1 0 0,1 0 0,-1 0 0,1 0 0,0 0 0,-1-1 0,-1-2 0,1 1 0,0-1 0,-1 1 0,1-1 0,1 1 0,-1-1 0,0 0 0,1 1 0,0-1 0,0 0 0,0 0 0,2-6 0,-2 8 0,0 0 0,1 1 0,0-1 0,-1 1 0,1-1 0,0 1 0,0-1 0,0 1 0,0-1 0,0 1 0,0 0 0,0 0 0,0-1 0,0 1 0,1 0 0,-1 0 0,0 0 0,1 0 0,-1 1 0,1-1 0,-1 0 0,1 1 0,0-1 0,-1 0 0,1 1 0,0 0 0,-1-1 0,1 1 0,0 0 0,-1 0 0,1 0 0,0 0 0,-1 0 0,1 1 0,0-1 0,-1 0 0,1 1 0,0-1 0,-1 1 0,1 0 0,-1-1 0,1 1 0,-1 0 0,2 1 0,0 0 0,0-1 0,-1 1 0,1 0 0,-1 0 0,0 0 0,0 0 0,1 0 0,-1 1 0,-1-1 0,1 0 0,0 1 0,-1 0 0,1-1 0,-1 1 0,0 0 0,1 0 0,-1 0 0,-1 0 0,1 0 0,0 0 0,-1 0 0,0 0 0,1 0 0,-2 4 0,1-7 0,0 0 0,0-1 0,0 1 0,0 0 0,-1-1 0,1 1 0,0 0 0,0-1 0,-1 1 0,1 0 0,0 0 0,-1-1 0,1 1 0,0 0 0,0 0 0,-1-1 0,1 1 0,-1 0 0,1 0 0,0 0 0,-1 0 0,1 0 0,0 0 0,-1-1 0,1 1 0,-1 0 0,1 0 0,0 0 0,-1 0 0,1 0 0,-1 0 0,1 1 0,0-1 0,-1 0 0,1 0 0,0 0 0,-1 0 0,1 0 0,-1 0 0,1 1 0,0-1 0,0 0 0,-1 0 0,1 1 0,0-1 0,-1 0 0,1 0 0,0 1 0,0-1 0,-1 0 0,1 1 0,0-1 0,0 0 0,0 1 0,-1-1 0,1 0 0,0 1 0,0-1 0,0 1 0,0-1 0,0 1 0,-13-33 0,13 28 0,0 0 0,1-1 0,-1 1 0,1 0 0,0 0 0,0 0 0,0 0 0,1 0 0,0 0 0,0 1 0,0-1 0,0 0 0,4-4 0,-5 6 0,-1 1 0,1 0 0,0 0 0,0 0 0,0 0 0,0 0 0,0 0 0,0 0 0,1 0 0,-1 0 0,0 0 0,0 1 0,1-1 0,-1 0 0,0 1 0,1-1 0,-1 1 0,0-1 0,1 1 0,-1 0 0,1 0 0,-1 0 0,1 0 0,-1 0 0,1 0 0,-1 0 0,0 0 0,1 0 0,-1 1 0,1-1 0,-1 0 0,1 1 0,-1 0 0,0-1 0,0 1 0,1 0 0,-1-1 0,0 1 0,0 0 0,0 0 0,2 1 0,-2-1 3,0 0 1,-1 0-1,1-1 0,0 1 0,0 0 0,0 0 0,-1 0 0,1 0 1,-1 0-1,1 0 0,0 0 0,-1 0 0,0 0 0,1 0 1,-1 0-1,0 1 0,1-1 0,-1 0 0,0 0 0,0 0 0,0 0 1,0 1-1,0-1 0,0 0 0,0 0 0,-1 0 0,1 0 0,0 0 1,-1 1-1,1-1 0,-1 0 0,1 0 0,-1 0 0,1 0 1,-1 0-1,0 0 0,0 1 0,0-1-58,-1 0 0,1 0 0,0 0 0,-1 0 0,1 0 0,-1-1 0,1 1 0,-1 0 0,1-1 0,-1 1 0,1-1 0,-1 1 0,1-1 0,-1 0 0,0 1 0,1-1 0,-1 0 0,0 0 0,1 0 0,-1 0 0,0-1 0,1 1 0,-1 0 0,1-1 0,-1 1 0,-2-2 0,-11-6-6771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8:26.0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69 10 24575,'0'0'0,"0"-1"0,0 1 0,0 0 0,0 0 0,0 0 0,0-1 0,0 1 0,0 0 0,0 0 0,-1-1 0,1 1 0,0 0 0,0 0 0,0-1 0,0 1 0,0 0 0,1 0 0,-1-1 0,0 1 0,0 0 0,0 0 0,0-1 0,0 1 0,0 0 0,0 0 0,0-1 0,0 1 0,1 0 0,-1 0 0,0 0 0,0-1 0,0 1 0,1 0 0,-1 0 0,0 0 0,0 0 0,0 0 0,1-1 0,-1 1 0,0 0 0,0 0 0,1 0 0,-1 0 0,0 0 0,0 0 0,1 0 0,-1 0 0,0 0 0,0 0 0,1 0 0,-1 0 0,0 0 0,0 0 0,1 0 0,-1 0 0,0 0 0,0 0 0,0 0 0,1 0 0,-1 0 0,0 1 0,0-1 0,1 0 0,-1 0 0,11 16 0,-11-10 0,1 0 0,-1 0 0,-1 0 0,1 0 0,-1 0 0,0 1 0,0-1 0,-1 0 0,1-1 0,-5 11 0,5-14 0,0 0 0,0 0 0,-1 1 0,1-1 0,0 0 0,-1 0 0,1-1 0,-1 1 0,0 0 0,0 0 0,1-1 0,-1 1 0,-3 1 0,4-3 0,0 1 0,0-1 0,-1 0 0,1 1 0,0-1 0,-1 0 0,1 0 0,0 0 0,-1 0 0,1 0 0,0 0 0,-1 0 0,1 0 0,0-1 0,-1 1 0,1-1 0,0 1 0,0-1 0,-1 1 0,1-1 0,0 1 0,0-1 0,0 0 0,0 0 0,-2-1 0,2 1 0,-1-1 0,0 0 0,1 1 0,0-1 0,-1 0 0,1 1 0,0-1 0,0 0 0,0 0 0,0 0 0,0 0 0,0 0 0,0 0 0,1-1 0,-1 1 0,1 0 0,0 0 0,0 0 0,-1-1 0,1 1 0,1 0 0,-1 0 0,0 0 0,0-1 0,1 1 0,0 0 0,-1 0 0,1 0 0,0 0 0,0 0 0,0 0 0,0 0 0,0 0 0,0 0 0,1 1 0,-1-1 0,4-3 0,-4 4 0,0 0 0,0 0 0,0 0 0,1 0 0,-1-1 0,0 2 0,1-1 0,-1 0 0,1 0 0,-1 0 0,1 1 0,-1-1 0,1 1 0,0-1 0,-1 1 0,1 0 0,0-1 0,-1 1 0,1 0 0,0 0 0,-1 0 0,1 0 0,0 1 0,-1-1 0,1 0 0,0 1 0,-1-1 0,1 1 0,-1-1 0,1 1 0,-1 0 0,1 0 0,-1 0 0,0 0 0,1 0 0,-1 0 0,0 0 0,1 0 0,-1 0 0,0 1 0,0-1 0,0 0 0,0 1 0,-1-1 0,1 1 0,0-1 0,0 1 0,-1-1 0,1 4 0,2 1 0,-2 0 0,1 0 0,0 0 0,-1 0 0,-1 0 0,1 9 0,0-14 0,-1 1 0,0-1 0,0 0 0,0 1 0,0-1 0,0 1 0,0-1 0,0 1 0,-1-1 0,1 1 0,-1-1 0,1 1 0,-1-1 0,1 0 0,-1 1 0,0-1 0,1 0 0,-1 0 0,0 1 0,0-1 0,0 0 0,0 0 0,0 0 0,0 0 0,-1 0 0,1 0 0,0 0 0,0-1 0,-1 1 0,1 0 0,-2 0 0,3-1 0,-1 0 0,1 0 0,-1 0 0,1 0 0,0 1 0,-1-1 0,1 0 0,0 0 0,-1 0 0,1 0 0,-1 0 0,1 0 0,0 0 0,-1-1 0,1 1 0,0 0 0,-1 0 0,1 0 0,-1 0 0,1 0 0,0-1 0,-1 1 0,1 0 0,0 0 0,-1 0 0,1-1 0,0 1 0,0 0 0,-1-1 0,1 1 0,0 0 0,0-1 0,-1 1 0,1 0 0,0-1 0,0 1 0,0-1 0,2-18 0,18-14 0,-5 24-1365,1 6-5461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8:26.4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282 10 24575,'0'0'0,"0"-1"0,0 1 0,0 0 0,1 0 0,-1-1 0,0 1 0,0 0 0,0 0 0,0-1 0,0 1 0,0 0 0,0 0 0,0-1 0,0 1 0,0 0 0,0-1 0,-1 1 0,1 0 0,0 0 0,0-1 0,0 1 0,0 0 0,0 0 0,0 0 0,-1-1 0,1 1 0,0 0 0,0 0 0,0 0 0,0-1 0,-1 1 0,1 0 0,0 0 0,0 0 0,-1 0 0,1 0 0,0-1 0,0 1 0,0 0 0,-1 0 0,1 0 0,0 0 0,-1 0 0,1 0 0,0 0 0,0 0 0,-1 0 0,-12 10 0,-10 20 0,-15 50 19,3 2 0,3 1-1,-26 116 1,-12 30-1459,63-209-5386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8:26.8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76 9 24575,'-1'0'0,"1"0"0,0 0 0,0-1 0,0 1 0,0 0 0,0 0 0,0-1 0,0 1 0,0 0 0,0 0 0,-1-1 0,1 1 0,0 0 0,0 0 0,1-1 0,-1 1 0,0 0 0,0 0 0,0-1 0,0 1 0,0 0 0,0 0 0,0-1 0,0 1 0,0 0 0,0 0 0,1 0 0,-1-1 0,0 1 0,0 0 0,0 0 0,0 0 0,1-1 0,-1 1 0,0 0 0,0 0 0,0 0 0,1 0 0,-1 0 0,0 0 0,0-1 0,1 1 0,-1 0 0,0 0 0,0 0 0,1 0 0,-1 0 0,0 0 0,0 0 0,1 0 0,-1 0 0,0 0 0,0 0 0,1 0 0,-1 0 0,0 0 0,0 0 0,1 1 0,-1-1 0,0 0 0,0 0 0,1 0 0,-1 0 0,11 16 0,-10-10 0,-1 0 0,1 0 0,-1 0 0,0 0 0,-1 0 0,0 0 0,0 0 0,0 0 0,0 0 0,-5 10 0,5-13 0,0 0 0,0 0 0,0 0 0,0 0 0,-1-1 0,1 1 0,-1 0 0,0-1 0,0 0 0,0 1 0,0-1 0,0 0 0,0 0 0,-1 0 0,1 0 0,-1 0 0,1-1 0,-1 1 0,0-1 0,0 0 0,0 1 0,-5 0 0,7-2 0,-1 0 0,0-1 0,1 1 0,-1-1 0,1 1 0,-1-1 0,1 1 0,0-1 0,-1 0 0,1 0 0,0 0 0,-1 0 0,1 0 0,0 0 0,0 0 0,0 0 0,0 0 0,0 0 0,0-1 0,0 1 0,0 0 0,1-1 0,-1 1 0,0-1 0,1 1 0,-1-1 0,1 1 0,0-1 0,-1 1 0,1-1 0,0 0 0,0 1 0,0-1 0,0-2 0,-1-4 0,1 0 0,0-1 0,0 1 0,1 0 0,1-11 0,-1 16 0,0 0 0,-1 0 0,1 1 0,1-1 0,-1 0 0,0 1 0,0-1 0,1 1 0,-1 0 0,1-1 0,0 1 0,0 0 0,3-3 0,-4 5 0,-1-1 0,1 1 0,-1 0 0,0 0 0,1-1 0,-1 1 0,1 0 0,-1 0 0,1 0 0,-1 0 0,0 0 0,1 0 0,-1 0 0,1 0 0,-1 0 0,1 0 0,-1 0 0,1 0 0,-1 0 0,1 0 0,-1 0 0,0 0 0,1 1 0,-1-1 0,1 0 0,-1 0 0,1 0 0,-1 1 0,1-1 0,9 23 0,-8-10-1365,0-2-5461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49:39.9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 1 24575,'0'0'0,"-1"0"0,1 0 0,-1 0 0,1 0 0,0 0 0,-1 0 0,1 0 0,0 0 0,-1 0 0,1 0 0,0 0 0,-1 0 0,1 0 0,-1 0 0,1 0 0,0 1 0,-1-1 0,1 0 0,0 0 0,0 0 0,-1 1 0,1-1 0,0 0 0,0 1 0,-1-1 0,1 0 0,0 0 0,0 1 0,0-1 0,-1 0 0,1 1 0,0-1 0,0 0 0,0 1 0,0-1 0,0 1 0,5 16 0,16 15 0,-21-31 0,422 503 0,-384-457-1365,-23-27-5461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8:27.6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11 24575,'0'0'0,"0"-1"0,0 1 0,0 0 0,0-1 0,-1 1 0,1 0 0,0-1 0,0 1 0,0 0 0,0 0 0,0-1 0,0 1 0,0 0 0,1-1 0,-1 1 0,0 0 0,0-1 0,0 1 0,0 0 0,0 0 0,0-1 0,0 1 0,1 0 0,-1 0 0,0-1 0,0 1 0,0 0 0,1 0 0,-1-1 0,0 1 0,0 0 0,1 0 0,-1 0 0,0 0 0,0-1 0,1 1 0,-1 0 0,1 0 0,9 8 0,7 18 0,164 334 0,-63-151 0,-115-205 0,1-1 0,0 1 0,0-1 0,0 1 0,0-1 0,1 0 0,-1-1 0,1 1 0,0-1 0,0 0 0,0 0 0,0 0 0,0-1 0,0 0 0,9 1 0,-6 0 0,1 1 0,-1-1 0,1 1 0,-1 0 0,13 8 0,-19-10 0,0 1 0,-1-1 0,1 0 0,-1 1 0,1 0 0,-1-1 0,1 1 0,-1 0 0,0 0 0,0 0 0,0 0 0,0-1 0,0 2 0,0-1 0,-1 0 0,1 0 0,-1 0 0,1 0 0,-1 0 0,0 0 0,0 1 0,0-1 0,0 0 0,0 0 0,0 0 0,-2 5 0,2-5 0,-1 0 0,0 0 0,0 0 0,0 0 0,0 0 0,0 0 0,0 0 0,0 0 0,-1 0 0,1 0 0,-1-1 0,0 1 0,1-1 0,-1 1 0,0-1 0,0 0 0,0 1 0,0-1 0,0 0 0,0 0 0,0 0 0,0-1 0,0 1 0,-1-1 0,1 1 0,0-1 0,0 1 0,-1-1 0,1 0 0,0 0 0,-1 0 0,1-1 0,0 1 0,-4-1 0,-1 0 0,0 0 0,1-1 0,-1 1 0,1-1 0,0 0 0,-1-1 0,1 0 0,0 0 0,0 0 0,-10-8 0,14 9 0,0 1 0,0-1 0,0 0 0,0 0 0,0 0 0,1-1 0,-1 1 0,1 0 0,0 0 0,-1-1 0,1 1 0,0-1 0,1 1 0,-1-1 0,0 0 0,1 1 0,-1-1 0,1 0 0,0 1 0,0-1 0,0 0 0,0 0 0,0 1 0,1-1 0,-1 0 0,2-3 0,-1 5 0,0-1 0,0 0 0,1 1 0,-1-1 0,0 1 0,1-1 0,-1 1 0,1 0 0,0 0 0,-1 0 0,1-1 0,0 2 0,0-1 0,0 0 0,0 0 0,0 0 0,0 1 0,0-1 0,0 1 0,0 0 0,0 0 0,0 0 0,0-1 0,0 2 0,0-1 0,0 0 0,0 0 0,0 1 0,0-1 0,0 1 0,0 0 0,0-1 0,-1 1 0,1 0 0,2 1 0,-2-1-36,-1-1 0,1 1 0,0 0 1,-1-1-1,1 1 0,-1 0 0,1 0 0,-1 0 0,1 0 0,-1 0 0,0 1 0,0-1 0,1 0 0,-1 1 0,0-1 0,0 0 0,0 1 1,0 0-1,-1-1 0,1 1 0,0-1 0,-1 1 0,1 0 0,-1-1 0,1 1 0,-1 0 0,0 0 0,0-1 0,0 1 0,0 0 0,0 0 1,0-1-1,0 1 0,-1 0 0,1 0 0,0-1 0,-2 3 0,-6 6-6790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8:28.2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288 0 24575,'-1'5'0,"0"0"0,-1-1 0,0 1 0,0-1 0,0 1 0,-1-1 0,1 0 0,-1 0 0,-4 5 0,-8 14 0,-79 188 0,-8 18 0,90-206-455,2 1 0,-14 48 0,19-52-6371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8:28.7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74 108 24575,'2'37'0,"-1"-26"0,0 0 0,-1 0 0,0 0 0,-1 0 0,0 0 0,-1 0 0,-3 13 0,5-23 0,0 0 0,0-1 0,-1 1 0,1 0 0,0-1 0,0 1 0,-1 0 0,1-1 0,0 1 0,-1-1 0,1 1 0,-1 0 0,1-1 0,-1 1 0,1-1 0,-1 1 0,1-1 0,-1 0 0,1 1 0,-1-1 0,1 1 0,-1-1 0,0 0 0,1 0 0,-1 1 0,0-1 0,1 0 0,-1 0 0,0 0 0,1 0 0,-1 0 0,0 0 0,0 0 0,0 0 0,-1-1 0,1 1 0,-1-1 0,0 0 0,1-1 0,-1 1 0,1 0 0,0 0 0,-1-1 0,1 1 0,0-1 0,0 1 0,-2-3 0,-2-4 0,1 0 0,0 0 0,0 0 0,-4-13 0,6 9 0,0 0 0,1 0 0,1 0 0,0 0 0,0 0 0,3-14 0,-3 22 0,0 1 0,1-1 0,0 0 0,0 1 0,0-1 0,0 0 0,0 1 0,1-1 0,-1 1 0,1 0 0,0-1 0,0 1 0,0 0 0,0 0 0,1 0 0,-1 0 0,1 1 0,0-1 0,0 1 0,0 0 0,0-1 0,0 1 0,4-1 0,-5 3 0,0 0 0,0 0 0,0 0 0,0 1 0,0-1 0,0 1 0,0-1 0,0 1 0,-1 0 0,1 0 0,0 0 0,0 0 0,-1 0 0,1 0 0,0 0 0,-1 0 0,1 1 0,-1-1 0,0 1 0,1-1 0,-1 1 0,0-1 0,0 1 0,0 0 0,0 0 0,0 0 0,0-1 0,-1 1 0,1 0 0,-1 0 0,1 0 0,-1 0 0,0 0 0,1 0 0,-1 0 0,0 0 0,-1 0 0,1 0 0,0 0 0,0 0 0,-1 0 0,0 3 0,-6-4 0,3-12 0,0-12 0,15-9-1365,-3 19-5461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8:29.2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24575,'3'35'0,"0"-1"0,3 0 0,0 0 0,19 54 0,60 140 0,-78-212-170,0 0-1,0-1 0,2 0 1,0 0-1,0-1 0,2 0 1,15 16-1,-14-19-6655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8:29.7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87 0 24575,'3'5'0,"0"-1"0,0 0 0,-1 1 0,0 0 0,0-1 0,0 1 0,0 0 0,-1 0 0,1 0 0,-2 0 0,1 0 0,0 0 0,-1 7 0,0-8 0,1 0 0,-1 0 0,0-1 0,-1 1 0,1 0 0,-1-1 0,1 1 0,-1 0 0,0-1 0,-1 1 0,1-1 0,0 1 0,-1-1 0,0 0 0,0 0 0,0 1 0,0-1 0,-5 4 0,6-6 0,0 0 0,0-1 0,0 1 0,0 0 0,0-1 0,-1 1 0,1-1 0,0 1 0,0-1 0,0 0 0,-1 0 0,1 1 0,0-1 0,-1 0 0,1 0 0,0 0 0,0 0 0,-1 0 0,1-1 0,0 1 0,0 0 0,-1 0 0,1-1 0,0 1 0,-2-2 0,0 0 0,0 0 0,1 0 0,-1 0 0,1 0 0,-1-1 0,1 1 0,0-1 0,0 0 0,-3-5 0,1 1 0,0 0 0,0-1 0,1 1 0,0-1 0,1 0 0,0 0 0,-2-15 0,4 25 0,1 0 0,-1 0 0,1 0 0,0 0 0,0 1 0,-1-1 0,2 0 0,-1 0 0,0-1 0,0 1 0,0 0 0,1 0 0,-1-1 0,1 1 0,0 0 0,-1-1 0,1 0 0,0 1 0,0-1 0,0 0 0,0 0 0,0 0 0,0 0 0,0 0 0,0-1 0,0 1 0,1-1 0,-1 1 0,0-1 0,0 0 0,0 0 0,1 0 0,-1 0 0,0 0 0,0 0 0,1-1 0,-1 1 0,0-1 0,0 1 0,0-1 0,0 0 0,0 0 0,0 0 0,0 0 0,0 0 0,0-1 0,0 1 0,0 0 0,-1-1 0,1 1 0,-1-1 0,1 0 0,-1 0 0,0 1 0,1-1 0,-1 0 0,0 0 0,0 0 0,0 0 0,-1 0 0,1-1 0,0 1 0,-1 0 0,1-4 0,-1 7-54,1 1-1,-1-1 0,0 0 1,0 1-1,0-1 1,0 0-1,0 1 0,-1-1 1,1 1-1,0-1 1,-1 0-1,1 0 0,0 1 1,-1-1-1,0 0 0,1 1 1,-1-1-1,0 0 1,0 0-1,1 0 0,-1 0 1,0 0-1,0 0 1,-2 2-1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8:30.3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170 1 24575,'-1'0'0,"-1"1"0,1-1 0,0 1 0,-1 0 0,1 0 0,0-1 0,0 1 0,0 0 0,0 0 0,0 0 0,0 0 0,0 0 0,0 1 0,0-1 0,0 0 0,0 0 0,1 1 0,-1-1 0,1 0 0,-2 3 0,-12 34 0,11-29 0,-26 87 0,-26 150 0,42-176 0,-11 89 0,15-98-1365,8-41-5461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8:30.9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 94 24575,'2'-3'0,"0"-1"0,0 1 0,0 0 0,-1-1 0,0 1 0,1-1 0,-1 1 0,1-5 0,-2 6 0,0 0 0,0-1 0,0 1 0,1 0 0,-1 0 0,1 0 0,0 0 0,0 0 0,-1 0 0,1 0 0,1 0 0,-1 1 0,0-1 0,0 0 0,0 0 0,1 1 0,-1-1 0,1 1 0,0-1 0,-1 1 0,1 0 0,0 0 0,0 0 0,2-2 0,-3 4 0,0-1 0,1 0 0,-1 1 0,0-1 0,0 0 0,0 1 0,0 0 0,0-1 0,0 1 0,0-1 0,0 1 0,0 0 0,0 0 0,0 0 0,0 0 0,0 0 0,0 0 0,-1 0 0,1 0 0,0 0 0,-1 0 0,1 0 0,-1 0 0,1 0 0,-1 0 0,0 0 0,1 1 0,-1-1 0,0 0 0,0 2 0,6 40 0,-6-40 0,-2 59 0,1-60 0,1 0 0,-1 0 0,1 0 0,-1 1 0,0-1 0,0 0 0,0 0 0,0 0 0,0 0 0,0 0 0,-2 2 0,3-4 0,-1 1 0,0-1 0,1 1 0,-1-1 0,0 0 0,0 1 0,1-1 0,-1 0 0,0 1 0,0-1 0,0 0 0,1 0 0,-1 0 0,0 0 0,0 0 0,0 0 0,1 0 0,-1 0 0,0 0 0,0 0 0,0 0 0,1 0 0,-1-1 0,0 1 0,0 0 0,1 0 0,-1-1 0,0 1 0,0-1 0,0 0 0,-5-4 0,1 0 0,1 0 0,-1 0 0,1-1 0,0 1 0,0-1 0,1 0 0,-1 0 0,1 0 0,1-1 0,-1 1 0,1-1 0,0 0 0,1 1 0,0-1 0,0 0 0,0 0 0,1 0 0,0 0 0,0 0 0,1 0 0,2-11 0,-3 17 0,0 0 0,0 0 0,0 0 0,0 0 0,0 0 0,0 0 0,0 1 0,1-1 0,-1 0 0,0 0 0,1 0 0,-1 1 0,1-1 0,-1 0 0,1 0 0,-1 1 0,1-1 0,0 0 0,-1 1 0,1-1 0,0 1 0,-1-1 0,1 1 0,0-1 0,0 1 0,-1-1 0,1 1 0,0 0 0,0-1 0,0 1 0,0 0 0,0 0 0,-1 0 0,1-1 0,0 1 0,0 0 0,0 0 0,0 0 0,0 1 0,0-1 0,0 0 0,-1 0 0,1 0 0,0 1 0,0-1 0,0 0 0,0 1 0,-1-1 0,2 1 0,0 1 0,1 0 0,-1 0 0,0 1 0,0-1 0,0 0 0,0 1 0,0 0 0,0-1 0,-1 1 0,1 0 0,-1 0 0,2 6 0,-1-5 0,-1 0 0,0 0 0,0 1 0,0-1 0,-1 1 0,1-1 0,-1 1 0,0-1 0,0 1 0,-1-1 0,1 0 0,-1 1 0,0-1 0,0 1 0,-4 6 0,-3-9 131,9-1-959,0 1 160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8:34.4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 20 24575,'0'0'0,"0"0"0,0-1 0,0 1 0,0 0 0,0 0 0,0-1 0,0 1 0,0 0 0,0 0 0,0-1 0,0 1 0,0 0 0,0-1 0,0 1 0,0 0 0,0 0 0,0-1 0,0 1 0,0 0 0,0 0 0,0-1 0,0 1 0,1 0 0,-1 0 0,0-1 0,0 1 0,0 0 0,0 0 0,1 0 0,-1-1 0,0 1 0,0 0 0,0 0 0,1 0 0,-1 0 0,0 0 0,0-1 0,1 1 0,-1 0 0,0 0 0,0 0 0,1 0 0,-1 0 0,0 0 0,1 0 0,11 10 0,9 20 0,-19-21 0,1 0 0,-1 1 0,-1-1 0,1 13 0,-1-21 0,-1 1 0,0-1 0,1 1 0,-1-1 0,0 1 0,0 0 0,0-1 0,0 1 0,-1 0 0,1-1 0,0 1 0,-1-1 0,1 1 0,-1-1 0,1 1 0,-1-1 0,0 1 0,0-1 0,1 0 0,-1 1 0,0-1 0,0 0 0,0 1 0,-1-1 0,1 0 0,0 0 0,0 0 0,-1 0 0,1 0 0,0-1 0,-1 1 0,1 0 0,-3 0 0,2-1 0,0 0 0,1-1 0,-1 1 0,0-1 0,0 0 0,0 1 0,0-1 0,1 0 0,-1 0 0,0 0 0,1 0 0,-1 0 0,1 0 0,-1-1 0,1 1 0,-1-1 0,1 1 0,0-1 0,0 1 0,0-1 0,0 0 0,0 1 0,0-1 0,0 0 0,1 0 0,-1 0 0,0 1 0,1-1 0,-1-4 0,-1 0 0,1-1 0,0 1 0,0-1 0,0 0 0,1 1 0,0-1 0,1-11 0,-1 16 0,1-1 0,-1 1 0,1 0 0,-1-1 0,1 1 0,0 0 0,0 0 0,0-1 0,0 1 0,0 0 0,1 0 0,-1 0 0,0 0 0,1 1 0,0-1 0,-1 0 0,1 1 0,0-1 0,0 1 0,0-1 0,0 1 0,0 0 0,0 0 0,0 0 0,5-2 0,-4 3 0,0 0 0,1 0 0,-1 0 0,0 0 0,0 0 0,1 1 0,-1-1 0,0 1 0,0 0 0,0 0 0,0 0 0,0 1 0,0-1 0,0 1 0,0-1 0,4 4 0,-4-2 0,0 0 0,1-1 0,-1 1 0,0 1 0,0-1 0,-1 0 0,1 1 0,-1-1 0,0 1 0,0 0 0,0-1 0,3 9 0,-4-10 0,-1 1 0,1-1 0,-1 0 0,0 0 0,0 0 0,0 1 0,0-1 0,0 0 0,0 0 0,-1 1 0,1-1 0,-1 0 0,1 0 0,-1 0 0,0 0 0,0 0 0,0 0 0,0 0 0,0 0 0,0 0 0,-1 0 0,1 0 0,0-1 0,-1 1 0,-3 2 0,4-3 0,0 0 0,0-1 0,0 1 0,0 0 0,0-1 0,-1 1 0,1-1 0,0 1 0,0-1 0,-1 1 0,1-1 0,0 0 0,-1 0 0,1 0 0,0 0 0,-1 0 0,1 0 0,0 0 0,-1 0 0,1 0 0,0 0 0,-1-1 0,1 1 0,0-1 0,0 1 0,-1-1 0,1 1 0,0-1 0,0 0 0,0 0 0,0 1 0,0-1 0,0 0 0,0 0 0,0 0 0,0 0 0,0 0 0,0 0 0,1 0 0,-2-2 0,0 0 0,0 0 0,1 0 0,-1 1 0,1-1 0,0 0 0,-1 0 0,1 0 0,1 0 0,-1-1 0,0 1 0,1 0 0,0 0 0,-1 0 0,1-1 0,0 1 0,1-4 0,0 4 0,0 0 0,0 1 0,1-1 0,-1 0 0,0 1 0,1 0 0,0-1 0,-1 1 0,1 0 0,0 0 0,0 0 0,1 0 0,-1 0 0,0 0 0,5-2 0,-6 3 0,0 1 0,0-1 0,0 1 0,1 0 0,-1 0 0,0-1 0,0 1 0,0 0 0,0 0 0,0 0 0,0 0 0,0 0 0,1 1 0,-1-1 0,0 0 0,0 0 0,0 1 0,0-1 0,0 0 0,0 1 0,0-1 0,0 1 0,0 0 0,0-1 0,0 1 0,0 0 0,-1-1 0,1 1 0,0 0 0,0 0 0,-1 0 0,1 0 0,0 0 0,-1 0 0,1 0 0,-1 0 0,0 0 0,1 0 0,-1 0 0,0 0 0,1 0 0,-1 2 0,0-1-37,1 0 0,-1 0-1,0 0 1,0 0 0,0 0-1,0 0 1,-1 1 0,1-1-1,-1 0 1,1-1 0,-1 1-1,1 0 1,-1 0-1,0 0 1,0 0 0,0 0-1,0-1 1,0 1 0,-1 0-1,1-1 1,0 1 0,-1-1-1,1 1 1,-1-1 0,0 0-1,-2 2 1,2-1-320,-10 8-6469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8:34.8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307 1 24575,'-2'0'0,"0"0"0,0 1 0,0-1 0,0 1 0,1 0 0,-1 0 0,0 0 0,0 0 0,0 0 0,1 0 0,-1 0 0,0 1 0,1-1 0,-1 1 0,1-1 0,0 1 0,-2 1 0,-23 35 0,18-25 0,-20 35 0,2 2 0,-36 92 0,43-93 0,-2 0 0,-2-1 0,-37 54 0,58-98 76,4-6-1517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8:35.3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89 0 24575,'1'1'0,"0"-1"0,0 1 0,1-1 0,-1 1 0,0 0 0,0 0 0,0-1 0,0 1 0,0 0 0,0 0 0,0 0 0,-1 0 0,1 0 0,0 0 0,-1 0 0,1 1 0,0-1 0,-1 0 0,1 0 0,-1 0 0,0 1 0,1-1 0,-1 0 0,0 0 0,0 1 0,0-1 0,0 2 0,4 36 0,-5-34 0,0 1 0,1-1 0,-1 0 0,-1 0 0,1 0 0,-1 0 0,0 0 0,0 0 0,-1 0 0,1-1 0,-1 1 0,-5 5 0,7-8 0,0-1 0,0 0 0,0 1 0,0-1 0,-1 0 0,1 0 0,0 0 0,-1 0 0,1 0 0,-1 0 0,1 0 0,-1-1 0,1 1 0,-1-1 0,0 1 0,1-1 0,-1 1 0,0-1 0,1 0 0,-1 0 0,0 0 0,0 0 0,1 0 0,-1 0 0,0 0 0,1-1 0,-1 1 0,0-1 0,1 1 0,-1-1 0,0 1 0,1-1 0,-1 0 0,1 0 0,0 0 0,-1 0 0,1 0 0,0 0 0,-1 0 0,-1-2 0,1 1 0,1 0 0,-1 0 0,0 0 0,0 0 0,1 0 0,-1 0 0,1-1 0,0 1 0,0 0 0,0-1 0,0 1 0,0-1 0,0 1 0,0-1 0,1 1 0,0-1 0,-1 0 0,1 1 0,0-1 0,0 0 0,0 1 0,1-1 0,-1 1 0,1-1 0,-1 0 0,1 1 0,0-1 0,0 1 0,0 0 0,2-4 0,-1 3 0,0 0 0,0 0 0,0 1 0,0-1 0,1 1 0,-1-1 0,1 1 0,-1 0 0,1 0 0,0 0 0,0 0 0,0 1 0,0-1 0,0 1 0,1-1 0,-1 1 0,0 0 0,1 1 0,-1-1 0,0 0 0,1 1 0,5 0 0,6 0-1365,-4 1-5461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49:40.4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199 105 24575,'0'-1'0,"0"0"0,0-1 0,0 1 0,0-1 0,0 1 0,0-1 0,0 1 0,1 0 0,-1-1 0,0 1 0,1-1 0,-1 1 0,1 0 0,0-1 0,-1 1 0,1 0 0,0 0 0,0 0 0,0-1 0,0 1 0,0 0 0,0 0 0,0 0 0,0 0 0,0 1 0,0-1 0,1 0 0,-1 0 0,0 1 0,0-1 0,1 1 0,-1-1 0,1 1 0,-1-1 0,0 1 0,1 0 0,-1 0 0,1 0 0,-1 0 0,1 0 0,-1 0 0,1 0 0,-1 0 0,0 1 0,1-1 0,-1 0 0,1 1 0,-1-1 0,1 2 0,7 0 0,0 2 0,0-1 0,0 1 0,-1 1 0,0-1 0,10 9 0,-6-3 0,-1 1 0,0 1 0,0 0 0,-1 0 0,-1 1 0,0 0 0,-1 0 0,-1 1 0,0 1 0,0-1 0,-1 1 0,-1 0 0,-1 0 0,0 0 0,-1 1 0,-1 0 0,0-1 0,-1 1 0,-1 0 0,0 0 0,-1 0 0,-6 29 0,5-38 0,0-1 0,0 0 0,0 1 0,-1-1 0,0 0 0,0 0 0,0 0 0,-1-1 0,0 1 0,0-1 0,0 0 0,-1 0 0,0 0 0,0 0 0,0-1 0,-1 0 0,1 0 0,-1-1 0,0 1 0,0-1 0,0-1 0,0 1 0,-1-1 0,1 0 0,-1 0 0,1-1 0,-1 0 0,1 0 0,-10 0 0,7-1 0,-1-1 0,1 0 0,-1 0 0,1-1 0,-1 0 0,1-1 0,0 0 0,0 0 0,0-1 0,1 0 0,-1 0 0,1-1 0,0 0 0,0-1 0,1 0 0,-1 0 0,1-1 0,1 0 0,-1 0 0,-6-9 0,-1-7 0,0 0 0,2-1 0,1-1 0,0 0 0,2 0 0,1-1 0,1 0 0,1 0 0,1-1 0,2 0 0,1 0 0,0 0 0,2 0 0,4-29 0,-3 52-97,0-1-1,0 1 1,0-1-1,0 1 1,1-1-1,0 1 1,0 0-1,0 0 1,0 0-1,0 0 1,1 0-1,0 1 0,4-5 1,8-7-6729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8:35.8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10 24575,'0'0'0,"-1"0"0,1 0 0,0-1 0,0 1 0,0 0 0,0 0 0,0-1 0,0 1 0,0 0 0,0 0 0,0-1 0,0 1 0,0 0 0,0 0 0,0-1 0,0 1 0,0 0 0,0 0 0,0-1 0,0 1 0,0 0 0,0 0 0,0-1 0,0 1 0,0 0 0,1 0 0,-1-1 0,0 1 0,0 0 0,0 0 0,0 0 0,0-1 0,1 1 0,-1 0 0,0 0 0,0 0 0,1 0 0,-1 0 0,0-1 0,0 1 0,0 0 0,1 0 0,-1 0 0,0 0 0,0 0 0,1 0 0,-1 0 0,0 0 0,0 0 0,1 0 0,-1 0 0,0 0 0,0 0 0,1 0 0,-1 0 0,0 0 0,0 0 0,1 0 0,-1 0 0,0 1 0,0-1 0,1 0 0,9 15 0,-6 2 0,1 8 0,1 0 0,1-1 0,0 0 0,2 0 0,1-1 0,1 0 0,1 0 0,23 31 0,14 5 0,-23-30 0,-2 1 0,-1 1 0,-2 0 0,19 37 0,-24-37-1365,-9-17-5461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8:36.4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 1 24575,'2'0'0,"1"0"0,-1 0 0,0 1 0,0-1 0,0 1 0,0-1 0,0 1 0,0 0 0,0 0 0,0 0 0,0 0 0,0 0 0,0 0 0,-1 1 0,1-1 0,0 1 0,-1-1 0,1 1 0,-1-1 0,1 1 0,1 3 0,-3-4 0,1 0 0,-1 0 0,1 1 0,-1-1 0,0 0 0,1 0 0,-1 0 0,0 0 0,0 0 0,0 0 0,0 0 0,0 0 0,0 0 0,0 0 0,0 1 0,0-1 0,-1 0 0,1 0 0,0 0 0,-1 0 0,1 0 0,-1 0 0,1 0 0,-1 0 0,1 0 0,-1 0 0,0-1 0,0 1 0,1 0 0,-1 0 0,0-1 0,0 1 0,0 0 0,0-1 0,0 1 0,0 0 0,0-1 0,0 0 0,0 1 0,0-1 0,0 0 0,-2 1 0,1-1 0,0 1 0,0-1 0,-1 0 0,1 0 0,0 0 0,0-1 0,-1 1 0,1 0 0,0-1 0,0 0 0,0 1 0,0-1 0,0 0 0,0 0 0,0 0 0,-4-3 0,5 4 0,0-1 0,0 1 0,0-1 0,1 1 0,-1-1 0,0 0 0,0 1 0,0-1 0,0 0 0,1 0 0,-1 1 0,0-1 0,1 0 0,-1 0 0,1 0 0,-1 0 0,1 0 0,-1 0 0,1 0 0,0 0 0,-1 0 0,1 0 0,0 0 0,0 0 0,0 0 0,0 0 0,0-1 0,0 1 0,0 0 0,0 0 0,0 0 0,1 0 0,-1 0 0,1-2 0,0 2 0,0 0 0,0 0 0,0 1 0,0-1 0,0 0 0,0 1 0,0-1 0,0 0 0,0 1 0,0-1 0,1 1 0,-1 0 0,0-1 0,0 1 0,0 0 0,1 0 0,-1 0 0,0 0 0,0 0 0,1 0 0,-1 0 0,0 0 0,0 0 0,1 0 0,-1 1 0,0-1 0,0 1 0,0-1 0,0 1 0,1-1 0,-1 1 0,0-1 0,0 1 0,1 1 0,3 1 0,-1 0 0,1 0 0,-1 0 0,0 1 0,0-1 0,6 8 0,-7-6 0,-1 0 0,1 0 0,-1 1 0,0-1 0,0 1 0,0 0 0,-1 0 0,1 10 0,-2-14 0,1-1 0,-1 0 0,0 0 0,1 0 0,-1 0 0,0 1 0,0-1 0,0 0 0,0 0 0,0 0 0,-1 0 0,1 1 0,0-1 0,0 0 0,-1 0 0,1 0 0,-1 0 0,1 0 0,-1 0 0,1 0 0,-1 0 0,0 0 0,1 0 0,-1 0 0,0 0 0,0 0 0,0 0 0,0-1 0,0 1 0,0 0 0,0-1 0,0 1 0,0-1 0,0 1 0,0-1 0,0 1 0,0-1 0,0 0 0,0 1 0,-1-1 0,1 0 0,0 0 0,0 0 0,0 0 0,0 0 0,-1 0 0,1 0 0,0 0 0,-2-1 0,0-1 0,0 1 0,0-1 0,0 0 0,0 0 0,0 0 0,0 0 0,1 0 0,-1-1 0,1 1 0,0-1 0,0 1 0,0-1 0,-4-6 0,6 8 0,-1 0 0,0 0 0,0 0 0,1 0 0,-1 0 0,1 0 0,-1 0 0,1 0 0,-1 0 0,1 0 0,0 0 0,-1-1 0,1 1 0,0 0 0,0 0 0,0 0 0,0-1 0,0 1 0,0 0 0,0 0 0,0 0 0,1 0 0,-1-1 0,0 1 0,1 0 0,-1 0 0,1 0 0,-1 0 0,1 0 0,0 0 0,-1 0 0,1 0 0,0 0 0,0 0 0,-1 0 0,1 0 0,0 1 0,0-1 0,0 0 0,0 1 0,0-1 0,2 0 0,-2 1 4,-1-1-1,1 1 1,0 0-1,0-1 1,0 1-1,0 0 1,0 0-1,0 0 1,0 0-1,0 0 1,0 0 0,0 0-1,-1 0 1,1 1-1,0-1 1,0 0-1,0 0 1,0 1-1,0-1 1,0 1-1,-1-1 1,1 0-1,0 1 1,0 0-1,0-1 1,-1 1-1,1-1 1,0 1-1,-1 0 1,1 0-1,-1-1 1,1 1-1,0 1 1,0 1-128,0-1 0,0 0 1,0 0-1,0 1 0,-1-1 0,1 1 1,-1-1-1,0 0 0,1 1 0,-1-1 1,-1 5-1,-1 8-6702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8:37.1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380 1 24575,'-3'1'0,"0"-1"0,0 1 0,0 0 0,0 0 0,1 0 0,-1 1 0,0-1 0,1 1 0,-1 0 0,1-1 0,0 1 0,-1 0 0,-2 4 0,-26 30 0,-7 23 0,3 0 0,-36 82 0,-40 134 0,96-235 0,9-25 0,-1 0 0,-16 26 0,21-37-1365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8:37.6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44 37 24575,'0'-1'0,"0"0"0,0 0 0,0 1 0,0-1 0,0 0 0,0 0 0,0 1 0,0-1 0,0 0 0,0 0 0,1 1 0,-1-1 0,0 0 0,0 1 0,1-1 0,-1 0 0,1 1 0,-1-1 0,0 0 0,1 1 0,-1-1 0,1 1 0,-1-1 0,1 1 0,0-1 0,-1 1 0,1-1 0,0 1 0,-1-1 0,1 1 0,1-1 0,-1 2 0,-1-1 0,1 0 0,0 0 0,-1 1 0,1-1 0,-1 0 0,1 1 0,0-1 0,-1 1 0,1-1 0,-1 1 0,1-1 0,-1 1 0,1-1 0,-1 1 0,0-1 0,1 1 0,-1 0 0,0-1 0,1 1 0,-1-1 0,0 1 0,0 0 0,0 0 0,1-1 0,-1 1 0,0 0 0,0-1 0,0 1 0,0 0 0,0-1 0,0 1 0,-1 0 0,1-1 0,0 2 0,-1 3 0,0-1 0,0 0 0,0 1 0,-1-1 0,0 0 0,1 0 0,-1 0 0,-1 0 0,1 0 0,-6 6 0,8-9 0,-1 0 0,1-1 0,-1 1 0,1 0 0,-1 0 0,1-1 0,-1 1 0,0 0 0,1-1 0,-1 1 0,0-1 0,0 1 0,0-1 0,1 1 0,-1-1 0,0 0 0,0 1 0,0-1 0,0 0 0,0 0 0,1 1 0,-1-1 0,0 0 0,0 0 0,0 0 0,0 0 0,0 0 0,0 0 0,0-1 0,0 1 0,0 0 0,0 0 0,1-1 0,-1 1 0,0 0 0,0-1 0,0 1 0,1-1 0,-1 1 0,0-1 0,0 1 0,1-1 0,-1 0 0,0 1 0,1-1 0,-1 0 0,1 1 0,-1-1 0,1 0 0,-1 0 0,1 0 0,0 0 0,-1 1 0,1-1 0,0 0 0,-1-2 0,0-1 0,0 0 0,1 0 0,-1-1 0,1 1 0,0 0 0,0-1 0,1 1 0,-1 0 0,1 0 0,0-1 0,2-5 0,-3 9 0,0 0 0,0 0 0,0 0 0,1 0 0,-1 0 0,0 0 0,1 0 0,-1 0 0,0 0 0,1 0 0,-1 0 0,1 0 0,0 0 0,-1 0 0,1 0 0,0 0 0,-1 1 0,1-1 0,0 0 0,0 1 0,0-1 0,-1 0 0,1 1 0,0-1 0,0 1 0,0-1 0,0 1 0,0 0 0,0 0 0,0-1 0,0 1 0,0 0 0,0 0 0,1 0 0,-1 0 0,0 0 0,0 0 0,0 0 0,0 0 0,0 0 0,0 1 0,0-1 0,0 0 0,0 1 0,0-1 0,0 1 0,0-1 0,0 1 0,0-1 0,0 2 0,1 0 0,0 0 0,-1 0 0,1 0 0,-1 0 0,0 0 0,1 0 0,-1 1 0,0-1 0,-1 1 0,1-1 0,0 0 0,-1 1 0,1-1 0,-1 1 0,0 0 0,0-1 0,0 1 0,0-1 0,-1 5 0,1-6 0,1 0 0,-2 0 0,1 0 0,0 1 0,0-1 0,0 0 0,0 0 0,-1 0 0,1 0 0,-1 1 0,1-1 0,-1 0 0,1 0 0,-1 0 0,0 0 0,1 0 0,-1 0 0,0 0 0,0-1 0,0 1 0,0 0 0,0 0 0,0 0 0,0-1 0,0 1 0,0-1 0,0 1 0,0-1 0,0 1 0,0-1 0,0 1 0,0-1 0,-1 0 0,1 0 0,0 0 0,0 0 0,0 0 0,-1 0 0,1 0 0,-2 0 0,1-1-50,0 0-1,1 0 1,0 1-1,-1-1 0,1 0 1,-1 0-1,1-1 1,0 1-1,0 0 1,-1 0-1,1-1 0,0 1 1,0 0-1,1-1 1,-1 1-1,0-1 1,0 0-1,1 1 0,-1-1 1,1 1-1,-1-1 1,1 0-1,0 1 1,-1-1-1,1 0 1,0-2-1,1-11-6775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8:38.1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24575,'2'1'0,"-1"-1"0,1 1 0,-1-1 0,1 1 0,-1 0 0,1-1 0,-1 1 0,0 0 0,1 0 0,-1 0 0,0 0 0,0 0 0,0 0 0,0 0 0,0 0 0,0 1 0,0-1 0,0 0 0,0 1 0,-1-1 0,1 1 0,0 1 0,14 37 0,-14-35 0,132 353 0,-126-340-170,1-1-1,0 0 0,2 0 1,0-1-1,0 0 0,1-1 1,19 20-1,-12-20-6655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8:38.4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67 0 24575,'2'1'0,"1"-1"0,-1 1 0,1 0 0,-1 0 0,0 1 0,0-1 0,1 0 0,-1 1 0,0-1 0,0 1 0,0 0 0,-1-1 0,1 1 0,0 0 0,-1 0 0,1 0 0,-1 1 0,2 2 0,21 43 0,-23-45 0,0-1 0,0 1 0,0 0 0,0 0 0,-1 0 0,0 0 0,1 0 0,-1 0 0,0 0 0,0 0 0,-1 0 0,1 0 0,-1 0 0,1 0 0,-1 0 0,0-1 0,0 1 0,0 0 0,0 0 0,-1-1 0,1 1 0,-1-1 0,0 1 0,1-1 0,-1 1 0,0-1 0,-1 0 0,1 0 0,-4 2 0,4-2 0,-1-1 0,1 0 0,-1 0 0,1-1 0,-1 1 0,1-1 0,-1 1 0,0-1 0,1 0 0,-1 0 0,0 0 0,0 0 0,1 0 0,-1-1 0,0 1 0,1-1 0,-1 0 0,1 0 0,-1 0 0,1 0 0,-1 0 0,1 0 0,0-1 0,-1 1 0,1-1 0,0 1 0,0-1 0,0 0 0,0 0 0,1 0 0,-1 0 0,-2-5 0,0 2 0,1 0 0,0-1 0,1 0 0,-1 1 0,1-1 0,-2-11 0,3 16 0,1 0 0,0 1 0,-1-1 0,1 0 0,0 0 0,-1 0 0,1 0 0,0 0 0,0 0 0,0 1 0,0-1 0,0 0 0,0 0 0,0 0 0,0 0 0,0 0 0,0 0 0,1 0 0,-1 0 0,0 1 0,1-1 0,-1 0 0,0 0 0,1 0 0,-1 1 0,1-1 0,-1 0 0,1 0 0,0 1 0,-1-1 0,1 1 0,0-1 0,-1 0 0,1 1 0,0-1 0,0 1 0,-1-1 0,1 1 0,0 0 0,0-1 0,0 1 0,0 0 0,0 0 0,0 0 0,-1-1 0,1 1 0,0 0 0,0 0 0,0 0 0,0 0 0,0 1 0,0-1 0,0 0 0,1 1 0,0 0 0,1 0 0,-1 0 0,0 0 0,0 1 0,0-1 0,0 1 0,0 0 0,0-1 0,-1 1 0,1 0 0,-1 0 0,1 0 0,-1 0 0,0 0 0,1 1 0,-1-1 0,0 0 0,0 0 0,-1 1 0,1-1 0,0 1 0,-1-1 0,0 1 0,1-1 0,-1 1 0,-1 3 0,-3-5-1365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8:39.3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120 4 24575,'0'0'0,"0"0"0,0 0 0,0 0 0,0 0 0,0 0 0,0 0 0,0-1 0,0 1 0,0 0 0,0 0 0,0 0 0,0 0 0,0 0 0,0 0 0,0 0 0,0 0 0,0-1 0,0 1 0,0 0 0,0 0 0,0 0 0,0 0 0,0 0 0,0 0 0,0 0 0,0 0 0,0 0 0,-1-1 0,1 1 0,0 0 0,0 0 0,0 0 0,0 0 0,0 0 0,0 0 0,0 0 0,0 0 0,0 0 0,-1 0 0,1 0 0,0 0 0,0 0 0,0 0 0,0 0 0,0 0 0,0 0 0,0 0 0,0 0 0,-1 0 0,1 0 0,0 0 0,0 0 0,0 0 0,0 0 0,0 0 0,0 0 0,0 0 0,0 0 0,-1 0 0,1 0 0,0 0 0,0 0 0,0 1 0,-9 7 0,-6 14 0,6-1 0,2 1 0,0 1 0,2-1 0,0 1 0,2 0 0,-1 25 0,-5 26 0,-33 193 0,41-262-30,4-7 104,1-6-1483,2-3-5417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8:39.7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33 0 24575,'1'3'0,"0"0"0,0-1 0,0 1 0,0 0 0,0-1 0,1 1 0,-1-1 0,1 1 0,0-1 0,0 0 0,3 4 0,12 17 0,-16-21 0,-1-1 0,1 1 0,0 0 0,0 0 0,-1 0 0,1 0 0,-1 0 0,0-1 0,0 1 0,1 0 0,-1 0 0,-1 0 0,1 0 0,0 0 0,0 0 0,-1 0 0,1 0 0,-2 3 0,2-5 0,-1 1 0,1 0 0,-1 0 0,0 0 0,0-1 0,1 1 0,-1 0 0,0-1 0,0 1 0,0-1 0,0 1 0,0-1 0,0 0 0,0 1 0,0-1 0,1 0 0,-1 1 0,0-1 0,-1 0 0,1 0 0,0 0 0,0 0 0,0 0 0,-1 0 0,-1-1 0,1 1 0,0-1 0,-1 1 0,1-1 0,0 0 0,0 0 0,-1 0 0,1 0 0,0 0 0,0-1 0,0 1 0,0-1 0,0 1 0,1-1 0,-1 0 0,0 1 0,1-1 0,0 0 0,-1 0 0,1 0 0,0 0 0,0-1 0,0 1 0,0 0 0,0 0 0,0-1 0,1 1 0,-1-3 0,3-6 0,4 14 0,7 17 0,-13-19-80,1 1 0,-1 0-1,0 0 1,0-1 0,0 1-1,0 0 1,0-1 0,0 1-1,-1 0 1,1-1 0,0 1 0,-1 0-1,0-1 1,1 1 0,-1-1-1,-1 3 1,-6 7-6746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8:40.1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29 24575,'0'-1'0,"-1"0"0,1 0 0,0 0 0,1 0 0,-1 0 0,0 0 0,0 0 0,0 0 0,1-1 0,-1 1 0,0 0 0,1 0 0,-1 0 0,1 0 0,-1 0 0,1 1 0,0-1 0,-1 0 0,1 0 0,0 0 0,0 0 0,-1 1 0,1-1 0,0 0 0,0 1 0,0-1 0,0 1 0,1-2 0,1 2 0,0-1 0,-1 1 0,1 0 0,0-1 0,-1 1 0,1 0 0,0 1 0,0-1 0,-1 0 0,1 1 0,3 1 0,3 0 0,1 2 0,-1-1 0,0 2 0,0-1 0,11 8 0,-6 1 0,-1 0 0,0 1 0,-1 0 0,-1 0 0,15 26 0,12 14 0,-7-9 57,29 53 0,-34-53-796,44 59-1,-59-91-6086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8:40.7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111 0 24575,'1'1'0,"1"-1"0,-1 1 0,1 0 0,-1-1 0,0 1 0,1 0 0,-1 0 0,0 0 0,0 0 0,0 0 0,1 0 0,-1 0 0,0 0 0,0 1 0,-1-1 0,1 0 0,0 1 0,0-1 0,-1 0 0,1 1 0,0-1 0,0 3 0,7 35 0,-8-36 0,0 0 0,0 1 0,-1-1 0,1 0 0,-1 0 0,0 0 0,0 0 0,0 0 0,0 0 0,-1 0 0,1 0 0,-1 0 0,0 0 0,0-1 0,0 1 0,0-1 0,0 1 0,0-1 0,-1 0 0,1 0 0,-1 0 0,0 0 0,1-1 0,-1 1 0,0 0 0,0-1 0,0 0 0,0 0 0,0 0 0,0 0 0,0 0 0,-1-1 0,1 0 0,0 1 0,0-1 0,-1 0 0,1 0 0,0-1 0,0 1 0,0-1 0,-1 0 0,1 1 0,0-1 0,0-1 0,0 1 0,0 0 0,0-1 0,1 1 0,-1-1 0,0 0 0,1 0 0,-1 0 0,1 0 0,0-1 0,0 1 0,-4-6 0,5 8 0,0-1 0,1 0 0,-1 0 0,0 0 0,1 1 0,-1-1 0,1 0 0,-1 0 0,1 0 0,0 0 0,-1 0 0,1 0 0,0 0 0,-1 0 0,1 0 0,0 0 0,0 0 0,0 0 0,0 0 0,0 0 0,0 0 0,0 0 0,1 0 0,-1 0 0,0 0 0,0 0 0,1 0 0,-1 0 0,1 0 0,-1 0 0,1 0 0,-1 0 0,1 0 0,-1 1 0,1-1 0,0 0 0,0 0 0,-1 1 0,1-1 0,1 0 0,0 0 0,0 0 0,0 0 0,0 0 0,0 1 0,0-1 0,0 1 0,0-1 0,0 1 0,0 0 0,0 0 0,0 0 0,0 0 0,0 0 0,0 1 0,0-1 0,0 0 0,0 1 0,0 0 0,3 1 0,-1 0 0,0 1 0,0 0 0,0 0 0,-1 1 0,0-1 0,1 1 0,-1-1 0,-1 1 0,5 6 0,-6-9 0,-1 0 0,1 0 0,0 0 0,0 0 0,-1 0 0,1 0 0,-1 1 0,1-1 0,-1 0 0,1 0 0,-1 0 0,0 1 0,0-1 0,1 0 0,-1 1 0,0-1 0,0 0 0,0 0 0,0 1 0,-1-1 0,1 0 0,0 1 0,-1-1 0,1 0 0,0 0 0,-1 0 0,1 1 0,-1-1 0,0 0 0,1 0 0,-1 0 0,0 0 0,0 0 0,0 0 0,0 0 0,0 0 0,0-1 0,0 1 0,-2 1 0,3-2 0,0 1 0,0-1 0,-1 0 0,1 0 0,0 1 0,-1-1 0,1 0 0,0 0 0,-1 0 0,1 1 0,0-1 0,-1 0 0,1 0 0,0 0 0,-1 0 0,1 0 0,0 0 0,-1 0 0,1 0 0,0 0 0,-1 0 0,1 0 0,-1 0 0,1 0 0,0 0 0,-1 0 0,1 0 0,0 0 0,-1 0 0,1-1 0,0 1 0,-1 0 0,1 0 0,0 0 0,-1-1 0,1 1 0,0 0 0,0 0 0,-1-1 0,1 1 0,0 0 0,0 0 0,-1-1 0,1 1 0,0 0 0,0-1 0,0 1 0,0 0 0,-1-1 0,1 1 0,0 0 0,0-1 0,0 1 0,0-1 0,0 1 0,0 0 0,0-1 0,0 1 0,0 0 0,0-1 0,0 0 0,1 1 0,-1-1 0,1 0 0,-1 0 0,1 1 0,-1-1 0,1 0 0,-1 1 0,1-1 0,0 0 0,-1 1 0,1-1 0,0 1 0,0-1 0,-1 1 0,1-1 0,0 1 0,0 0 0,0-1 0,-1 1 0,1 0 0,0 0 0,0 0 0,0-1 0,0 1 0,0 0 0,-1 0 0,1 0 0,0 0 0,0 1 0,0-1 0,0 0 0,0 0 0,0 0 0,1 1 0,-1-1-32,0 1 1,0-1-1,0 0 0,0 1 0,0-1 1,0 0-1,0 1 0,0-1 0,0 1 1,-1 0-1,1-1 0,0 1 0,0-1 1,0 1-1,-1 0 0,1 0 0,0 0 1,-1-1-1,1 1 0,-1 0 0,1 0 1,-1 0-1,1 0 0,-1 0 0,1 0 1,-1 0-1,0 0 0,0 0 0,0 0 1,1 0-1,-1 0 0,0 0 0,0 0 1,0 0-1,-1 0 0,1 0 0,0 1 1,0-1-1,0 0 0,-1 0 0,1 0 1,-2 1-1,-4 8-6794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49:41.0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 5 24575,'0'-1'0,"0"1"0,0 0 0,0 0 0,0 0 0,0 0 0,0-1 0,0 1 0,0 0 0,0 0 0,0 0 0,-1 0 0,1-1 0,0 1 0,0 0 0,0 0 0,0 0 0,0 0 0,0 0 0,0 0 0,-1-1 0,1 1 0,0 0 0,0 0 0,0 0 0,0 0 0,0 0 0,-1 0 0,1 0 0,0 0 0,0 0 0,0 0 0,0 0 0,-1 0 0,1 0 0,0 0 0,0 0 0,0 0 0,-1 0 0,1 0 0,0 0 0,0 0 0,0 0 0,0 0 0,-1 0 0,1 0 0,0 0 0,0 0 0,0 0 0,0 0 0,-1 0 0,1 0 0,0 1 0,0-1 0,0 0 0,0 0 0,0 0 0,-1 0 0,4 15 0,11 19 0,234 305 0,-95-141 0,-106-129-1365,-35-54-5461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8:44.3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214 2 24575,'0'0'0,"0"0"0,0 0 0,0 0 0,0 0 0,0 0 0,0 0 0,0 0 0,0 0 0,0 0 0,0 0 0,-1 1 0,1-1 0,0 0 0,0 0 0,0 0 0,0 0 0,0 0 0,0 0 0,0 0 0,0 0 0,0 0 0,0 0 0,0 0 0,-1 0 0,1 0 0,0 0 0,0 0 0,0 0 0,0 0 0,0 0 0,0 0 0,0 0 0,0 0 0,-1 0 0,1 0 0,0 0 0,0 0 0,0 0 0,0 0 0,0 0 0,0 0 0,0 0 0,0 0 0,0 0 0,0 0 0,-1 0 0,1 0 0,0-1 0,0 1 0,0 0 0,0 0 0,0 0 0,0 0 0,0 0 0,0 0 0,0 0 0,0 0 0,0 0 0,0 0 0,0-1 0,0 1 0,0 0 0,0 0 0,0 0 0,0 0 0,0 0 0,0 0 0,0 0 0,-10 11 0,-7 15 0,-5 14 0,-26 70 0,34-75 0,-1 0 0,-2 0 0,-23 36 0,20-37-1365,13-18-5461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9:17.2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72 1 24575,'10'53'0,"-8"-49"0,0-1 0,-1 1 0,1 0 0,-1 0 0,0 0 0,-1 0 0,1 1 0,0-1 0,-1 0 0,0 0 0,0 0 0,0 0 0,-1 0 0,0 1 0,1-1 0,-1 0 0,-1 0 0,1 0 0,0-1 0,-1 1 0,0 0 0,-2 4 0,3-8 0,0 1 0,0 0 0,0 0 0,0 0 0,0 0 0,0-1 0,0 1 0,0-1 0,0 1 0,0 0 0,0-1 0,0 0 0,0 1 0,-1-1 0,1 0 0,0 1 0,0-1 0,0 0 0,-1 0 0,1 0 0,0 0 0,0 0 0,-1-1 0,1 1 0,0 0 0,0 0 0,0-1 0,0 1 0,-1-1 0,1 1 0,0-1 0,0 1 0,0-1 0,0 0 0,0 1 0,0-1 0,0 0 0,1 0 0,-1 0 0,0 0 0,0 0 0,0-1 0,-3-3 0,0 1 0,1 0 0,0-1 0,0 1 0,0-1 0,1 0 0,0 0 0,-3-7 0,5 10 0,-1-1 0,0 1 0,1 0 0,-1-1 0,1 1 0,0-1 0,0 0 0,0 1 0,0-1 0,1 1 0,-1-1 0,1 1 0,-1 0 0,1-1 0,0 1 0,1-4 0,-1 5 0,0 0 0,0 0 0,0 0 0,0 0 0,0 0 0,0 0 0,0 0 0,0 1 0,0-1 0,1 0 0,-1 1 0,0-1 0,0 1 0,1-1 0,-1 1 0,0-1 0,1 1 0,-1 0 0,0 0 0,1 0 0,2 0 0,-1 0 0,1 1 0,0 0 0,0-1 0,-1 2 0,1-1 0,-1 0 0,1 1 0,-1-1 0,0 1 0,1 0 0,-1 0 0,0 1 0,0-1 0,0 0 0,-1 1 0,1 0 0,-1 0 0,1 0 0,-1 0 0,3 5 0,-5-8 0,1 1 0,0-1 0,-1 1 0,1-1 0,-1 1 0,1 0 0,-1-1 0,0 1 0,1 0 0,-1-1 0,1 1 0,-1 0 0,0 0 0,0-1 0,0 1 0,1 0 0,-1 0 0,0-1 0,0 1 0,0 0 0,0 0 0,0 0 0,0-1 0,0 1 0,-1 0 0,1 0 0,0-1 0,0 1 0,-1 0 0,1 0 0,0-1 0,-1 1 0,1 0 0,0-1 0,-1 1 0,1-1 0,-1 1 0,1 0 0,-1-1 0,0 1 0,1-1 0,-1 1 0,1-1 0,-1 0 0,0 1 0,0-1 0,1 1 0,-1-1 0,0 0 0,1 0 0,-1 0 0,0 1 0,0-1 0,0 0 0,1 0 0,-1 0 0,0 0 0,0 0 0,1 0 0,-1 0 0,-1-1 0,-3 1 0,-1-1 0,2 0 0,-1 0 0,0 0 0,0-1 0,0 1 0,0-1 0,-5-4 0,2-1-1365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9:19.2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24575,'1'1'0,"1"-1"0,0 1 0,-1 0 0,1-1 0,-1 1 0,0 0 0,1 0 0,-1 0 0,1 0 0,-1 0 0,0 0 0,0 0 0,0 0 0,0 0 0,1 1 0,0 1 0,20 32 0,-11-18 0,408 481 0,-307-371 0,-111-125-65,0-1 0,1 1 0,-1-1 0,0 1 0,1-1 0,0 0 0,-1 1 0,1-1 0,-1 0 0,1 0 0,0 0 0,0 0 0,0 0 0,-1-1 0,1 1 0,0-1 0,0 1 0,0-1 0,0 0 0,3 1 0,6-3-6761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9:19.8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59 1 24575,'1'3'0,"1"0"0,0 0 0,1 0 0,-1 0 0,0-1 0,1 1 0,-1 0 0,1-1 0,5 3 0,14 17 0,-21-20 0,1 0 0,-1 0 0,0-1 0,0 1 0,1 0 0,-1 0 0,0 0 0,-1 1 0,1-1 0,0 0 0,-1 0 0,1 0 0,-1 0 0,0 1 0,0-1 0,1 0 0,-1 0 0,-1 1 0,1-1 0,0 0 0,-1 0 0,1 0 0,-1 1 0,1-1 0,-1 0 0,0 0 0,0 0 0,0 0 0,0 0 0,-1 0 0,1 0 0,0-1 0,-1 1 0,1 0 0,-1-1 0,0 1 0,1-1 0,-1 0 0,0 1 0,0-1 0,0 0 0,-3 1 0,2-1 0,0 0 0,0 0 0,1-1 0,-1 1 0,0-1 0,0 0 0,0 0 0,0 0 0,0 0 0,0-1 0,0 1 0,0-1 0,1 0 0,-1 1 0,0-1 0,0 0 0,1-1 0,-1 1 0,0-1 0,1 1 0,0-1 0,-1 1 0,1-1 0,0 0 0,0 0 0,0-1 0,0 1 0,0 0 0,0 0 0,1-1 0,-1 1 0,1-1 0,-2-3 0,3 5 0,-1-1 0,0 1 0,0-1 0,1 0 0,-1 1 0,1-1 0,0 0 0,-1 1 0,1-1 0,0 0 0,0 1 0,0-1 0,0 0 0,0 0 0,1 1 0,-1-1 0,0 0 0,1 1 0,0-1 0,-1 0 0,1 1 0,0-1 0,-1 1 0,1-1 0,0 1 0,0 0 0,0-1 0,0 1 0,3-2 0,-3 2 0,-1 1 0,1-1 0,0 1 0,0 0 0,-1-1 0,1 1 0,0 0 0,0 0 0,-1-1 0,1 1 0,0 0 0,0 0 0,0 0 0,0 0 0,-1 0 0,1 0 0,0 0 0,0 1 0,0-1 0,-1 0 0,1 0 0,0 1 0,1 0 0,-1 0 0,1 0 0,-1 0 0,0 0 0,1 0 0,-1 1 0,0-1 0,0 1 0,0-1 0,0 1 0,0-1 0,0 1 0,0 0 0,0-1 0,-1 1 0,1 2 0,3 31 0,-4-34 0,0 0 0,0 0 0,0 0 0,0 0 0,0 0 0,0 0 0,-1 0 0,1 1 0,0-1 0,-1 0 0,1 0 0,-1 0 0,1 0 0,-1 0 0,0-1 0,1 1 0,-1 0 0,0 0 0,0 0 0,1 0 0,-1-1 0,0 1 0,0 0 0,0-1 0,0 1 0,0-1 0,0 1 0,-2 0 0,3-1 0,-1 0 0,1 0 0,0 0 0,-1 0 0,1 0 0,-1 0 0,1 0 0,0 1 0,-1-1 0,1 0 0,0-1 0,-1 1 0,1 0 0,0 0 0,-1 0 0,1 0 0,-1 0 0,1 0 0,0 0 0,-1 0 0,1-1 0,0 1 0,0 0 0,-1 0 0,1 0 0,0-1 0,-1 1 0,1 0 0,0-1 0,0 1 0,-1 0 0,1 0 0,0-1 0,0 1 0,0 0 0,0-1 0,-1 1 0,1 0 0,0-1 0,0 1 0,0-1 0,0 1 0,0-1 0,6-19 0,-5 20 0,-1-1 0,0 0 0,0 1 0,1-1 0,-1 0 0,0 1 0,1-1 0,-1 0 0,1 1 0,-1-1 0,0 0 0,1 1 0,0-1 0,-1 1 0,1-1 0,-1 1 0,1 0 0,0-1 0,-1 1 0,1-1 0,0 1 0,-1 0 0,1 0 0,0-1 0,0 1 0,-1 0 0,1 0 0,0 0 0,0 0 0,-1 0 0,1 0 0,0 0 0,0 0 0,-1 0 0,1 0 0,0 0 0,0 1 0,-1-1 0,1 0 0,0 0 0,-1 1 0,1-1 0,0 0 0,-1 1 0,1-1 0,-1 1 0,1-1 0,0 1 0,-1-1 0,1 1 0,-1 0 0,1-1 0,-1 1 0,0-1 0,1 1 0,-1 1 0,1-2 3,-1 1 1,0 0-1,1 0 0,-1 0 0,0 0 1,0 0-1,0 0 0,0-1 0,0 1 1,0 0-1,0 0 0,0 0 0,0 0 1,0 0-1,0 0 0,-1 0 0,1-1 1,0 1-1,-1 0 0,1 0 0,0 0 0,-1-1 1,1 1-1,-1 0 0,0 0 0,1-1 1,-1 1-1,1 0 0,-1-1 0,0 1 1,0-1-1,1 1 0,-1-1 0,0 1 1,0-1-1,0 1 0,-2 0-138,0 0 0,1 0 0,-1 0 0,0 0 0,1 0 0,-1 0 0,0-1 0,0 1 0,0-1 0,-3 0 0,-8-2-6691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9:21.3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44 47 24575,'0'0'0,"1"-1"0,-1 0 0,1 0 0,-1 1 0,1-1 0,-1 0 0,1 1 0,0-1 0,-1 1 0,1-1 0,0 1 0,0-1 0,-1 1 0,1-1 0,0 1 0,0 0 0,0-1 0,-1 1 0,1 0 0,0 0 0,0 0 0,0-1 0,0 1 0,0 0 0,0 0 0,0 0 0,-1 1 0,1-1 0,0 0 0,0 0 0,0 0 0,0 1 0,0-1 0,-1 0 0,1 1 0,0-1 0,0 1 0,0-1 0,-1 1 0,1-1 0,0 1 0,-1-1 0,1 1 0,-1 0 0,1-1 0,0 1 0,-1 0 0,1 0 0,-1-1 0,0 1 0,1 0 0,-1 0 0,0 0 0,1 1 0,0 0 0,0 1 0,-1 0 0,1-1 0,-1 1 0,1 0 0,-1 0 0,0-1 0,0 1 0,0 0 0,0 0 0,0-1 0,-1 1 0,1 0 0,-1 0 0,0-1 0,0 1 0,-2 3 0,3-4 0,-1-1 0,0 0 0,0 1 0,1-1 0,-1 0 0,0 1 0,0-1 0,0 0 0,0 0 0,0 0 0,-1 0 0,1 0 0,0 0 0,0-1 0,-1 1 0,1 0 0,0 0 0,-1-1 0,1 1 0,-1-1 0,1 0 0,-1 1 0,1-1 0,-1 0 0,1 0 0,-1 0 0,1 0 0,-1 0 0,1 0 0,-1 0 0,1 0 0,-1-1 0,1 1 0,-1 0 0,1-1 0,-1 0 0,1 1 0,0-1 0,-1 0 0,1 0 0,0 1 0,0-1 0,0 0 0,-1 0 0,1 0 0,0-1 0,0 1 0,0 0 0,1 0 0,-1-1 0,-1-2 0,0 2 0,0-1 0,0 0 0,1 0 0,0 0 0,-1 0 0,1 0 0,0 0 0,0-1 0,1 1 0,-1 0 0,1 0 0,0-1 0,-1 1 0,1 0 0,1-1 0,-1 1 0,0 0 0,1 0 0,0-1 0,0 1 0,0 0 0,0 0 0,0 0 0,1 0 0,1-3 0,-2 4 0,0 1 0,1-1 0,-1 0 0,0 1 0,1-1 0,-1 1 0,1 0 0,0 0 0,-1-1 0,1 1 0,0 0 0,0 0 0,0 1 0,0-1 0,0 0 0,-1 1 0,1-1 0,1 1 0,-1-1 0,0 1 0,0 0 0,4 0 0,-3 1 0,0 0 0,0 0 0,0 0 0,0 0 0,0 1 0,-1-1 0,1 1 0,0-1 0,-1 1 0,1 0 0,-1 0 0,1 0 0,2 4 0,0 0 0,0-1 0,-1 1 0,0 0 0,0 1 0,0-1 0,-1 1 0,0-1 0,0 1 0,-1 0 0,0 0 0,0 0 0,1 10 0,-3-14 0,0 0 0,0 0 0,0-1 0,-1 1 0,1 0 0,-1 0 0,0-1 0,0 1 0,0 0 0,0-1 0,0 1 0,0-1 0,-1 0 0,1 1 0,-1-1 0,0 0 0,1 0 0,-1 0 0,0 0 0,0 0 0,-3 2 0,3-4 0,1 1 0,0-1 0,0 1 0,-1-1 0,1 0 0,-1 1 0,1-1 0,0 0 0,-1 0 0,1 0 0,0 0 0,-1 0 0,1 0 0,-1-1 0,1 1 0,0 0 0,-1-1 0,1 1 0,0-1 0,0 1 0,-1-1 0,1 0 0,0 1 0,0-1 0,0 0 0,0 0 0,0 0 0,0 0 0,0 0 0,0 0 0,0 0 0,0 0 0,0 0 0,1-1 0,-1 1 0,0 0 0,1 0 0,-1-1 0,1 1 0,0 0 0,-1-1 0,1-1 0,-1 0 0,0 0 0,0-1 0,1 1 0,-1 0 0,1-1 0,0 1 0,0-1 0,0 1 0,0-1 0,1 1 0,-1 0 0,1-1 0,0 1 0,0 0 0,0-1 0,0 1 0,1 0 0,-1 0 0,1 0 0,0 0 0,0 0 0,0 1 0,0-1 0,3-2 0,-3 3 0,0 0 0,-1 1 0,1-1 0,0 1 0,0-1 0,0 1 0,0 0 0,0 0 0,0 0 0,1 0 0,-1 0 0,0 0 0,0 1 0,1-1 0,-1 1 0,0-1 0,1 1 0,-1 0 0,0 0 0,1 0 0,-1 0 0,1 1 0,-1-1 0,0 1 0,1-1 0,-1 1 0,0 0 0,0 0 0,0 0 0,1 0 0,-1 0 0,0 0 0,0 1 0,-1-1 0,3 3 0,-3-4-41,0 1 0,0 0-1,0 0 1,0 0-1,0 0 1,0 0 0,0 0-1,-1 0 1,1 0 0,0 0-1,-1 0 1,1 0-1,-1 1 1,1-1 0,-1 0-1,0 0 1,1 0 0,-1 1-1,0-1 1,0 0-1,0 1 1,0-1 0,0 0-1,0 0 1,0 1 0,0-1-1,-1 0 1,1 0-1,0 1 1,-1-1 0,1 0-1,-2 2 1,-6 6-6785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9:22.0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253 1 24575,'-2'5'0,"1"0"0,-1 0 0,0 0 0,-1 0 0,1 0 0,-1 0 0,0-1 0,-6 9 0,-5 7 0,-21 53 0,-43 131 0,38-91 0,-12 29-1365,45-129-5461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9:22.7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22 181 24575,'0'0'0,"0"0"0,0 0 0,1 0 0,-1 0 0,0 0 0,0 0 0,0 0 0,0 0 0,0 0 0,0 0 0,0 0 0,0 0 0,1 0 0,-1 0 0,0 0 0,0 0 0,0 0 0,0 0 0,0 0 0,0 0 0,0 0 0,0 0 0,1 0 0,-1 0 0,0 0 0,0 0 0,0-1 0,0 1 0,0 0 0,0 0 0,0 0 0,0 0 0,0 0 0,0 0 0,0 0 0,1 0 0,-1 0 0,0 0 0,0-1 0,0 1 0,0 0 0,0 0 0,0 0 0,0 0 0,0 0 0,0 0 0,0 0 0,0-1 0,0 1 0,0 0 0,0 0 0,0 0 0,0 0 0,0 0 0,0 0 0,0 0 0,0 0 0,-1-1 0,7 13 0,-7-12 0,1 0 0,0 0 0,-1-1 0,1 1 0,0 0 0,-1 0 0,1 0 0,0-1 0,-1 1 0,1 0 0,-1 0 0,1 0 0,0 0 0,-1 0 0,1 0 0,0 0 0,-1 0 0,1 0 0,-1 0 0,1 0 0,0 0 0,-1 0 0,1 0 0,-1 0 0,1 0 0,0 1 0,-1-1 0,1 0 0,0 0 0,-1 0 0,1 1 0,0-1 0,-1 0 0,1 0 0,0 1 0,0-1 0,-1 0 0,1 1 0,0-1 0,0 0 0,-1 1 0,1-1 0,0 0 0,0 1 0,0-1 0,0 0 0,0 1 0,0-1 0,-1 0 0,1 1 0,0-1 0,0 1 0,0-1 0,0 0 0,0 1 0,0-1 0,1 1 0,-1-1 0,0 0 0,0 1 0,0-1 0,0 0 0,0 1 0,0-1 0,1 0 0,-1 1 0,0-1 0,1 1 0,-3-2 0,1-1 0,-1 1 0,1-1 0,0 1 0,-1-1 0,1 0 0,0 1 0,0-1 0,0 0 0,0 0 0,0 0 0,1 0 0,-1 0 0,0 1 0,1-1 0,0 0 0,-1-1 0,1 1 0,0 0 0,0 0 0,0 0 0,0 0 0,1 0 0,-1 0 0,0 0 0,1 0 0,0 0 0,-1 0 0,2-2 0,-2 3 0,1 0 0,-1 1 0,0-1 0,1 0 0,-1 0 0,1 1 0,-1-1 0,1 0 0,-1 1 0,1-1 0,0 0 0,-1 1 0,1-1 0,0 1 0,-1-1 0,1 1 0,0-1 0,-1 1 0,1 0 0,0-1 0,0 1 0,0 0 0,0 0 0,-1-1 0,1 1 0,1 0 0,0 1 0,-1-1 0,1 1 0,-1 0 0,1-1 0,-1 1 0,1 0 0,-1 0 0,0 0 0,1 0 0,-1 0 0,0 1 0,0-1 0,0 0 0,0 1 0,0-1 0,0 0 0,0 1 0,0-1 0,-1 1 0,2 1 0,-1-1 0,-1-1 0,1 1 0,0-1 0,0 1 0,-1 0 0,1 0 0,-1-1 0,0 1 0,1 0 0,-1-1 0,0 1 0,0 0 0,0 0 0,0 0 0,0-1 0,-1 1 0,1 0 0,-1 0 0,1-1 0,-1 1 0,-1 3 0,2-5 0,0 0 0,-1 1 0,1-1 0,0 0 0,0 0 0,-1 1 0,1-1 0,-1 0 0,1 0 0,0 1 0,-1-1 0,1 0 0,-1 0 0,1 0 0,0 0 0,-1 1 0,1-1 0,-1 0 0,1 0 0,-1 0 0,1 0 0,0 0 0,-1 0 0,1 0 0,-1 0 0,1 0 0,-1-1 0,1 1 0,-1 0 0,-16-17 0,14 10 0,0 1 0,1-1 0,0 0 0,0 0 0,0 0 0,1 0 0,0 0 0,0 0 0,1 0 0,0 0 0,0 0 0,1-1 0,0 1 0,0 0 0,0 0 0,1 0 0,0 0 0,1 1 0,-1-1 0,1 1 0,1-1 0,-1 1 0,9-12 0,-11 18 3,-1 0 0,0-1 0,1 1 0,-1-1 0,0 1 0,1-1 0,-1 1 0,1 0-1,-1-1 1,1 1 0,-1 0 0,1 0 0,-1-1 0,1 1 0,-1 0 0,1 0 0,-1 0 0,1-1-1,-1 1 1,1 0 0,-1 0 0,1 0 0,-1 0 0,1 0 0,0 0 0,-1 0 0,1 0 0,-1 1 0,1-1-1,-1 0 1,1 0 0,-1 0 0,1 0 0,-1 1 0,1-1 0,-1 0 0,1 1 0,-1-1 0,1 0-1,-1 1 1,1 0-90,0 0 0,0 0-1,-1 0 1,1 1 0,-1-1-1,1 0 1,-1 0 0,1 0 0,-1 1-1,0-1 1,0 0 0,0 1-1,1-1 1,-1 0 0,0 0-1,-1 2 1,-1 10-6739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9:23.3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24575,'19'59'0,"-1"1"0,2-2 0,4 0 0,39 72 0,-55-115 0,34 56 0,2-2 0,76 92 0,11-24-1365,-122-126-5461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9:23.8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128 7 24575,'5'-3'0,"4"10"0,6 15 0,-15-20 0,1 0 0,-1 0 0,0 1 0,0-1 0,0 0 0,0 0 0,0 0 0,0 0 0,-1 0 0,1 0 0,-1 0 0,1 0 0,-1 0 0,0 0 0,1 0 0,-1 0 0,0 0 0,-1 0 0,1 0 0,0-1 0,0 1 0,-1 0 0,1-1 0,-1 1 0,1-1 0,-1 0 0,0 1 0,0-1 0,1 0 0,-1 0 0,0 0 0,0 0 0,0-1 0,0 1 0,0 0 0,0-1 0,0 1 0,0-1 0,-1 0 0,1 0 0,0 0 0,0 0 0,0 0 0,-2-1 0,-2 1 0,0-1 0,1 0 0,-1 0 0,1-1 0,-1 1 0,1-1 0,0-1 0,0 1 0,0-1 0,0 1 0,0-1 0,1-1 0,-1 1 0,1-1 0,-7-7 0,10 10 0,-1-1 0,1 0 0,0 0 0,0 1 0,0-1 0,0 0 0,0 0 0,0 0 0,1 0 0,-1 0 0,0 0 0,1-1 0,0-1 0,0 3 0,0 0 0,0 0 0,0 1 0,0-1 0,0 0 0,1 0 0,-1 0 0,0 1 0,0-1 0,1 0 0,-1 0 0,1 1 0,-1-1 0,1 0 0,-1 1 0,1-1 0,-1 0 0,1 1 0,0-1 0,-1 1 0,1-1 0,0 1 0,0-1 0,2 0 0,-1 0 0,1 1 0,-1-1 0,1 1 0,-1-1 0,1 1 0,-1 0 0,1 0 0,-1 0 0,1 1 0,0-1 0,-1 0 0,1 1 0,-1 0 0,0-1 0,1 1 0,-1 0 0,1 0 0,3 3 0,0 0 0,-1 0 0,1 1 0,0 0 0,-1 0 0,0 0 0,0 1 0,7 11 0,-11-16 0,0 0 0,0 0 0,-1 0 0,1 0 0,0 0 0,0 1 0,-1-1 0,1 0 0,-1 0 0,1 1 0,-1-1 0,0 0 0,1 1 0,-1-1 0,0 0 0,0 1 0,0-1 0,0 0 0,0 1 0,0-1 0,0 0 0,0 1 0,-1-1 0,1 0 0,0 1 0,-1-1 0,1 0 0,-1 1 0,0-1 0,1 0 0,-1 0 0,0 0 0,0 0 0,0 0 0,0 0 0,1 0 0,-2 0 0,1 0 0,0 0 0,0 0 0,0-1 0,0 1 0,0 0 0,-1-1 0,1 1 0,0-1 0,-3 1 0,4-1 0,-1 0 0,1 0 0,0 0 0,-1 0 0,1 0 0,0 0 0,-1 0 0,1 0 0,-1 0 0,1 0 0,0 1 0,-1-1 0,1 0 0,0 0 0,-1 0 0,1 0 0,0 1 0,0-1 0,-1 0 0,1 0 0,0 0 0,-1 1 0,1-1 0,0 0 0,0 1 0,0-1 0,-1 0 0,1 0 0,0 1 0,0-1 0,0 0 0,0 1 0,-1-1 0,1 1 0,0-1 0,0 0 0,0 1 0,0-1 0,0 0 0,0 1 0,0-1 0,0 0 0,0 1 0,0-1 0,0 0 0,1 1 0,-3 18 0,-16 6-1365,6-13-5461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9:24.5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233 0 24575,'1'0'0,"0"1"0,0-1 0,0 0 0,0 1 0,0-1 0,-1 1 0,1-1 0,0 1 0,0 0 0,-1-1 0,1 1 0,0-1 0,-1 1 0,1 0 0,0 0 0,-1-1 0,1 1 0,-1 0 0,0 0 0,1 0 0,-1 0 0,1 0 0,-1 0 0,0-1 0,0 1 0,0 0 0,0 0 0,1 0 0,-1 0 0,0 0 0,-1 0 0,1 0 0,0 0 0,0 0 0,0 0 0,-1 1 0,-5 38 0,6-39 0,-15 51 0,-21 51 0,0-4 0,-89 233 0,104-295-1365,13-21-5461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49:41.5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193 86 24575,'-1'-3'0,"2"0"0,-1 0 0,0-1 0,1 1 0,-1 0 0,1 0 0,0 0 0,0 0 0,0 0 0,0 0 0,0 0 0,1 1 0,0-1 0,-1 0 0,1 1 0,0-1 0,0 1 0,0 0 0,1 0 0,-1-1 0,0 1 0,1 1 0,0-1 0,-1 0 0,1 1 0,0-1 0,0 1 0,0 0 0,0 0 0,4-1 0,-2 1 0,0 0 0,1 0 0,-1 1 0,0-1 0,0 1 0,1 1 0,-1-1 0,0 1 0,1 0 0,-1 0 0,0 0 0,0 1 0,0 0 0,0 0 0,0 0 0,0 1 0,5 3 0,1 3 0,-1 0 0,0 2 0,0-1 0,0 1 0,-2 0 0,1 1 0,-1 0 0,-1 1 0,0-1 0,-1 1 0,-1 1 0,0-1 0,0 1 0,-1 0 0,-1 0 0,-1 0 0,0 0 0,0 0 0,-2 1 0,1-1 0,-2 1 0,0-1 0,-1 0 0,0 0 0,-1 0 0,-1 0 0,0 0 0,-1 0 0,0-1 0,-1 0 0,-1 0 0,-9 14 0,11-22 0,1 0 0,-1-1 0,0 1 0,0-1 0,0 0 0,0 0 0,-1 0 0,0-1 0,1 0 0,-1 0 0,-1-1 0,1 1 0,0-1 0,0 0 0,-1-1 0,1 0 0,-1 0 0,0 0 0,1-1 0,-1 0 0,1 0 0,-1-1 0,0 0 0,1 0 0,-1 0 0,-7-3 0,2 0 0,0 0 0,0-1 0,1 0 0,0 0 0,0-1 0,0-1 0,0 0 0,1 0 0,0-1 0,1 0 0,0-1 0,0 0 0,-7-11 0,3 2 14,1-1-1,1 0 0,1-1 0,1 0 1,1-1-1,0 0 0,2 0 1,-5-24-1,10 37-78,-1-1 1,1 0-1,0 1 1,1-1-1,0 0 1,0 0-1,1 1 0,0-1 1,1 0-1,0 1 1,0-1-1,0 1 1,1 0-1,1 0 0,0 0 1,0 0-1,0 0 1,1 1-1,0 0 1,0 0-1,1 0 1,11-11-1,3 4-6761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9:25.1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74 41 24575,'1'36'0,"0"39"0,-2-70 0,1 0 0,-1 0 0,1 0 0,-2-1 0,1 1 0,0 0 0,-1-1 0,0 1 0,0-1 0,0 0 0,-5 7 0,7-10 0,-1 0 0,1-1 0,-1 1 0,1-1 0,0 1 0,-1-1 0,1 1 0,-1-1 0,1 1 0,-1-1 0,0 0 0,1 1 0,-1-1 0,1 0 0,-1 1 0,0-1 0,1 0 0,-1 0 0,1 0 0,-1 1 0,0-1 0,1 0 0,-1 0 0,0 0 0,1 0 0,-1 0 0,0 0 0,1-1 0,-1 1 0,0 0 0,1 0 0,-1 0 0,-1-1 0,-14-21 0,0-33 0,15 42 0,0 1 0,1-1 0,3-20 0,-3 29 0,1 1 0,-1-1 0,1 1 0,0 0 0,1-1 0,-1 1 0,0 0 0,4-5 0,-5 8 0,1-1 0,0 0 0,-1 0 0,1 0 0,0 0 0,0 1 0,0-1 0,0 0 0,-1 1 0,1-1 0,0 1 0,0-1 0,0 1 0,0-1 0,0 1 0,1 0 0,-1 0 0,0-1 0,0 1 0,0 0 0,0 0 0,0 0 0,0 0 0,0 0 0,3 1 0,-4-1 0,1 0 0,0 1 0,0-1 0,0 0 0,0 1 0,0-1 0,-1 1 0,1-1 0,0 1 0,0-1 0,-1 1 0,1-1 0,0 1 0,-1 0 0,1 0 0,-1-1 0,1 1 0,-1 0 0,1 1 0,0-6 0,-1 0 0,1 3 5,-1-1 0,0 1 0,1 0 0,-1-1 0,1 1 0,-1-1 0,1 1 0,-1 0 0,1-1 0,0 1 0,0 0 0,0 0 0,0-1 0,0 1 0,0 0 0,0 0 0,0 0 0,0 0 0,1 0 0,-1 1 0,0-1 0,1 0 0,1 0 0,-2 0-41,-1 1 0,1 0-1,0-1 1,0 1 0,0 0 0,-1-1-1,1 1 1,0 0 0,0 0 0,0 0 0,0 0-1,0 0 1,-1 0 0,1 0 0,0 0-1,0 0 1,0 0 0,0 0 0,-1 1 0,1-1-1,0 0 1,0 1 0,0-1 0,-1 0-1,1 1 1,0-1 0,-1 1 0,1-1 0,0 1-1,-1 0 1,1-1 0,0 1 0,-1 0 0,1-1-1,-1 1 1,0 0 0,1 0 0,-1-1-1,1 1 1,-1 1 0,1 7-6790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9:25.6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24575,'1'14'0,"0"0"0,2 0 0,0 0 0,0-1 0,1 1 0,1-1 0,0 0 0,7 12 0,60 98 0,202 242 0,-234-320 25,24 32-1415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9:26.3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56 23 24575,'0'0'0,"0"-1"0,0 1 0,0 0 0,0-1 0,0 1 0,0-1 0,0 1 0,0 0 0,0-1 0,0 1 0,0 0 0,0-1 0,0 1 0,1 0 0,-1-1 0,0 1 0,0 0 0,0 0 0,0-1 0,1 1 0,-1 0 0,0-1 0,0 1 0,1 0 0,-1 0 0,0 0 0,0-1 0,1 1 0,-1 0 0,0 0 0,1 0 0,-1 0 0,0-1 0,1 1 0,-1 0 0,1 0 0,15 5 0,11 15 0,-25-18 0,0 0 0,-1 0 0,1 0 0,-1 1 0,0-1 0,1 0 0,-1 1 0,0-1 0,0 1 0,0-1 0,-1 1 0,1-1 0,-1 1 0,1 0 0,-1-1 0,0 1 0,0 0 0,0-1 0,0 1 0,-1 0 0,1-1 0,-1 1 0,1 0 0,-1-1 0,0 1 0,0-1 0,-2 4 0,1-4 0,1-1 0,0 1 0,-1-1 0,0 1 0,1-1 0,-1 0 0,0 0 0,0 0 0,0 0 0,0 0 0,0 0 0,0 0 0,0 0 0,0-1 0,0 1 0,0-1 0,0 0 0,0 1 0,0-1 0,0 0 0,0 0 0,-1-1 0,1 1 0,0 0 0,0-1 0,0 1 0,0-1 0,0 0 0,0 1 0,0-1 0,0 0 0,0 0 0,0-1 0,-2-1 0,0 0 0,1 0 0,-1 0 0,1 0 0,0 0 0,0-1 0,0 0 0,0 1 0,1-1 0,0 0 0,-1 0 0,1-1 0,1 1 0,-1 0 0,1-1 0,-1 1 0,0-6 0,2 9 0,0-1 0,-1 0 0,1 1 0,0-1 0,0 1 0,0-1 0,0 0 0,0 1 0,0-1 0,0 1 0,1-1 0,-1 1 0,0-1 0,1 1 0,0-1 0,-1 1 0,1-1 0,0 1 0,0-1 0,-1 1 0,1 0 0,0 0 0,0-1 0,1 1 0,-1 0 0,0 0 0,0 0 0,0 0 0,1 0 0,-1 0 0,1 1 0,-1-1 0,0 0 0,1 1 0,-1-1 0,1 1 0,-1-1 0,1 1 0,0 0 0,-1 0 0,1 0 0,-1 0 0,1 0 0,0 0 0,-1 0 0,1 0 0,2 1 0,-1 0 0,1 0 0,-1-1 0,0 1 0,0 1 0,0-1 0,0 0 0,0 1 0,-1-1 0,1 1 0,4 4 0,-6-6 0,0 1 0,-1-1 0,1 1 0,0 0 0,0-1 0,-1 1 0,1 0 0,0 0 0,-1 0 0,1-1 0,-1 1 0,1 0 0,-1 0 0,0 0 0,1 0 0,-1 0 0,0 0 0,1 0 0,-1 0 0,0 0 0,0 0 0,0 0 0,0 0 0,0 0 0,0 0 0,0 0 0,-1 0 0,1 0 0,0 0 0,0 0 0,-1 0 0,1 0 0,-1 0 0,1 0 0,-1-1 0,0 3 0,1-3 0,0 1 0,-1-1 0,1 0 0,0 1 0,0-1 0,-1 0 0,1 1 0,0-1 0,-1 0 0,1 0 0,0 1 0,-1-1 0,1 0 0,-1 0 0,1 1 0,0-1 0,-1 0 0,1 0 0,-1 0 0,1 0 0,0 0 0,-1 0 0,1 0 0,-1 0 0,1 0 0,-1 0 0,1 0 0,0 0 0,-1 0 0,1 0 0,-1 0 0,1 0 0,-1 0 0,1 0 0,0 0 0,-1-1 0,1 1 0,-1-1 0,-8-15 0,10-3 0,-1 19 0,0 0 0,1-1 0,-1 1 0,0 0 0,0 0 0,1-1 0,-1 1 0,0 0 0,1 0 0,-1 0 0,0-1 0,1 1 0,-1 0 0,0 0 0,1 0 0,-1 0 0,0 0 0,1 0 0,-1 0 0,1 0 0,-1 0 0,0 0 0,1 0 0,-1 0 0,0 0 0,1 0 0,-1 0 0,1 0 0,-1 0 0,0 0 0,1 0 0,-1 0 0,0 1 0,1-1 0,-1 0 0,0 0 0,1 1 0,-1-1 0,0 0 0,0 0 0,1 1 0,0 0-62,-1-1 0,1 1 0,-1-1 0,1 1 0,-1 0-1,0-1 1,1 1 0,-1 0 0,0-1 0,1 1 0,-1 0 0,0 0 0,0-1-1,0 1 1,0 0 0,0 0 0,0-1 0,0 1 0,0 0 0,0 1 0,0-2 1,0 11-6765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9:29.0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86 0 24575,'6'1'0,"0"-1"0,0 1 0,-1 0 0,1 0 0,-1 1 0,1 0 0,-1 0 0,1 0 0,-1 0 0,0 1 0,0 0 0,0 0 0,0 0 0,-1 1 0,1 0 0,-1-1 0,0 2 0,0-1 0,0 0 0,-1 1 0,6 9 0,-6-10 0,-2 0 0,1 0 0,0-1 0,-1 1 0,0 0 0,0 1 0,0-1 0,0 0 0,-1 0 0,1 0 0,-1 0 0,0 1 0,0-1 0,-1 0 0,1 0 0,-1 0 0,0 0 0,0 0 0,-1 0 0,1 0 0,-1 0 0,0 0 0,0 0 0,0-1 0,0 1 0,-1-1 0,1 1 0,-1-1 0,0 0 0,0 0 0,-4 3 0,3-4 0,0 1 0,0-1 0,0 1 0,0-1 0,-1 0 0,1-1 0,-1 1 0,1-1 0,-1 0 0,0 0 0,1 0 0,-1-1 0,0 0 0,0 0 0,1 0 0,-1 0 0,0-1 0,0 0 0,1 0 0,-1 0 0,1 0 0,-1-1 0,1 0 0,-1 0 0,1 0 0,0 0 0,0-1 0,0 0 0,0 1 0,0-1 0,1-1 0,-1 1 0,1-1 0,0 1 0,0-1 0,0 0 0,1 0 0,-1 0 0,1 0 0,0-1 0,0 1 0,1 0 0,-1-1 0,1 0 0,0 1 0,0-1 0,0 0 0,1 1 0,0-1 0,0 0 0,0 0 0,1-5 0,-1 8 0,1 0 0,-1 0 0,1 1 0,-1-1 0,1 0 0,0 0 0,0 0 0,-1 1 0,1-1 0,1 0 0,-1 1 0,0-1 0,0 1 0,0-1 0,1 1 0,-1 0 0,1 0 0,-1-1 0,1 1 0,0 0 0,-1 0 0,1 1 0,0-1 0,0 0 0,0 0 0,-1 1 0,3-1 0,0 1 0,-1 0 0,1 0 0,-1 0 0,0 0 0,1 1 0,-1-1 0,0 1 0,1 0 0,-1 0 0,0 1 0,0-1 0,0 0 0,0 1 0,4 2 0,-4-2 0,0 0 0,0 0 0,0 1 0,-1-1 0,1 1 0,-1-1 0,1 1 0,-1 0 0,0 0 0,0 0 0,0 0 0,-1 0 0,3 5 0,-4-7 0,1 1 0,-1 0 0,0-1 0,1 1 0,-1-1 0,0 1 0,0 0 0,0-1 0,0 1 0,-1 0 0,1-1 0,0 1 0,-1 0 0,1-1 0,-1 1 0,1-1 0,-1 1 0,0-1 0,0 1 0,0-1 0,0 1 0,0-1 0,0 0 0,0 0 0,0 1 0,0-1 0,-1 0 0,1 0 0,-2 1 0,2-2 0,0 1 0,0 0 0,0 0 0,-1-1 0,1 1 0,0-1 0,0 1 0,-1-1 0,1 0 0,0 1 0,-1-1 0,1 0 0,0 0 0,-1 0 0,1 0 0,0 0 0,-1 0 0,1 0 0,0 0 0,-1-1 0,1 1 0,0 0 0,-1-1 0,1 1 0,0-1 0,0 0 0,-2-1 0,2 2 0,1 0 0,0 0 0,0-1 0,-1 1 0,1 0 0,0 0 0,-1-1 0,1 1 0,0 0 0,0-1 0,0 1 0,0 0 0,-1-1 0,1 1 0,0 0 0,0-1 0,0 1 0,0-1 0,0 1 0,0 0 0,0-1 0,0 1 0,0 0 0,0-1 0,0 1 0,0-1 0,0 1 0,0 0 0,0-1 0,1 0 0,-1 1 0,1-1 0,0 0 0,-1 1 0,1-1 0,0 0 0,0 1 0,0-1 0,0 1 0,-1-1 0,1 1 0,0 0 0,0-1 0,0 1 0,0 0 0,0 0 0,0-1 0,0 1 0,1 0 0,-2 0 1,0 0-1,0 0 0,1 0 0,-1 0 1,0 0-1,0 0 0,0 0 1,0 0-1,0 0 0,0 0 1,0 0-1,0 0 0,1 0 1,-1 0-1,0 0 0,0 0 1,0 0-1,0-1 0,0 1 0,0 0 1,0 0-1,0 0 0,0 0 1,0 0-1,0 0 0,0 0 1,0 0-1,0 0 0,0-1 1,0 1-1,0 0 0,0 0 1,1 0-1,-1 0 0,0 0 0,0 0 1,0 0-1,-1 0 0,1-1 1,0 1-1,0 0 0,0 0 1,0 0-1,0 0 0,0 0 1,0 0-1,0 0 0,0 0 0,0 0 1,0-1-1,0 1 0,0 0 1,0 0-1,0 0 0,0 0 1,0 0-1,-1 0 0,1 0 1,0 0-1,0 0 0,0 0 1,0 0-1,0 0 0,0 0 0,0 0 1,-2-3-1387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9:29.5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452 10 24575,'12'-9'0,"-20"23"0,-30 38 0,26-36 0,-18 30 0,2 0 0,-29 66 0,-35 107 0,30-64 0,15-32 0,29-71 0,-33 67 0,39-102 120,6-12-321,4-10-1083,3-4-5542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9:30.1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125 1 24575,'0'17'0,"-1"1"0,-1-1 0,-6 29 0,8-43 0,-1 1 0,1-1 0,-1 0 0,0 0 0,0 0 0,0 0 0,0 0 0,-1 0 0,1-1 0,-1 1 0,0 0 0,0-1 0,0 1 0,0-1 0,0 0 0,0 1 0,-1-1 0,1 0 0,-1 0 0,1-1 0,-1 1 0,0 0 0,0-1 0,0 0 0,0 0 0,0 0 0,0 0 0,-4 1 0,5-3 0,0 1 0,-1-1 0,1 0 0,0 1 0,-1-1 0,1 0 0,0 0 0,0-1 0,0 1 0,-1 0 0,2-1 0,-1 1 0,0-1 0,0 0 0,0 0 0,1 0 0,-1 1 0,1-2 0,-1 1 0,1 0 0,0 0 0,0 0 0,-1-3 0,1 3 0,0 1 0,0-1 0,0 0 0,1 1 0,-1-1 0,1 0 0,-1 0 0,1 1 0,-1-1 0,1 0 0,0 0 0,0 0 0,0 1 0,0-1 0,0 0 0,0 0 0,1 0 0,-1 1 0,1-1 0,-1 0 0,1 1 0,-1-1 0,1 0 0,0 1 0,0-1 0,0 0 0,0 1 0,0 0 0,0-1 0,3-2 0,-3 4 0,1 0 0,-1 0 0,0-1 0,0 1 0,1 0 0,-1 0 0,0 1 0,1-1 0,-1 0 0,0 0 0,1 0 0,-1 1 0,0-1 0,0 1 0,0-1 0,1 1 0,-1 0 0,0-1 0,0 1 0,0 0 0,0 0 0,0-1 0,0 1 0,0 0 0,0 0 0,0 0 0,-1 0 0,1 1 0,0-1 0,-1 0 0,1 0 0,-1 0 0,2 2 0,-2-2 0,1 0 0,0 0 0,-1-1 0,1 1 0,0 0 0,-1 0 0,1 0 0,-1 0 0,1 0 0,-1 0 0,0 0 0,1 0 0,-1 0 0,0 0 0,0 0 0,0 1 0,0-1 0,0 0 0,0 0 0,0 0 0,0 0 0,0 0 0,0 0 0,0 0 0,-1 0 0,1 0 0,-1 0 0,1 0 0,0 0 0,-1 0 0,0 0 0,1 0 0,-1 0 0,0 0 0,1-1 0,-2 2 0,0-1 0,1-1 0,0 0 0,0-1 0,-1 1 0,1 0 0,0 0 0,0 0 0,-1-1 0,1 1 0,0-1 0,0 1 0,0-1 0,0 1 0,0-1 0,0 0 0,0 0 0,0 1 0,0-1 0,0 0 0,0 0 0,0 0 0,0 0 0,1 0 0,-1 0 0,0 0 0,1 0 0,-1 0 0,1 0 0,-1-1 0,1 1 0,0 0 0,-1 0 0,1 0 0,0-1 0,0 1 0,0-3 0,-1 1 0,0-1 0,1 1 0,-1-1 0,1 1 0,0-1 0,0 0 0,1 1 0,-1-1 0,1 1 0,-1-1 0,1 1 0,2-4 0,-3 6 0,0 0 0,1 0 0,-1 1 0,1-1 0,-1 0 0,1 0 0,-1 1 0,1-1 0,-1 1 0,1-1 0,0 0 0,-1 1 0,1-1 0,0 1 0,0-1 0,-1 1 0,1 0 0,0-1 0,0 1 0,0 0 0,-1 0 0,1-1 0,0 1 0,0 0 0,0 0 0,0 0 0,0 0 0,0 0 0,-1 0 0,3 0 0,-2 1 0,1 0 0,0 0 0,0 0 0,0 1 0,-1-1 0,1 0 0,0 1 0,-1-1 0,1 1 0,-1-1 0,0 1 0,2 2 0,0 1 0,0-1 0,0 1 0,0 0 0,-1 0 0,0 0 0,0 0 0,-1 0 0,1 0 0,1 10 0,-4-13-41,1 0 0,0 1-1,-1-1 1,0 0-1,1 0 1,-1 1 0,0-1-1,0 0 1,0 0 0,0 0-1,0 0 1,-1 0-1,1 0 1,-1 0 0,1-1-1,-1 1 1,0-1 0,1 1-1,-1-1 1,0 1-1,0-1 1,0 0 0,0 0-1,0 0 1,0 0 0,-1 0-1,1 0 1,0-1-1,0 1 1,-1-1 0,1 0-1,-3 1 1,-11-3-6785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9:30.8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199 0 24575,'-2'11'0,"0"-1"0,-1 0 0,0 0 0,-8 16 0,10-23 0,-84 268 0,3-4 0,76-248-1365,3-4-5461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9:31.5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80 63 24575,'-1'-3'0,"-2"-18"0,6 15 0,5 12 0,-7-4 0,1 0 0,-1 0 0,0-1 0,0 1 0,0 0 0,0 0 0,0 0 0,-1 0 0,1 0 0,-1 0 0,1 1 0,-1-1 0,0 0 0,1 0 0,-1 0 0,0 0 0,-1 0 0,1 1 0,0-1 0,-1 0 0,1 0 0,-1 0 0,1 0 0,-1 0 0,-1 3 0,1-5 0,1 1 0,-1 0 0,1 0 0,-1-1 0,1 1 0,-1 0 0,0-1 0,1 1 0,-1 0 0,0-1 0,0 1 0,1-1 0,-1 0 0,0 1 0,0-1 0,0 1 0,0-1 0,1 0 0,-1 0 0,0 0 0,0 1 0,0-1 0,-1 0 0,0-1 0,0 1 0,1 0 0,-1-1 0,0 0 0,1 1 0,-1-1 0,1 0 0,-1 0 0,1 0 0,-1 0 0,1 0 0,0 0 0,-1 0 0,1-1 0,0 1 0,0 0 0,-1-2 0,-27-43 0,24 20 0,5 25 0,1 0 0,-1 0 0,0 1 0,0-1 0,1 0 0,-1 0 0,0 1 0,1-1 0,-1 0 0,1 1 0,-1-1 0,1 0 0,-1 1 0,1-1 0,-1 1 0,1-1 0,0 1 0,-1-1 0,1 1 0,0-1 0,-1 1 0,1 0 0,0-1 0,0 1 0,-1 0 0,1 0 0,2-1 0,-1 1 0,0 1 0,0-1 0,0 0 0,0 1 0,-1-1 0,1 1 0,0 0 0,0 0 0,0-1 0,0 1 0,-1 1 0,1-1 0,0 0 0,-1 0 0,1 0 0,-1 1 0,1-1 0,-1 1 0,0-1 0,0 1 0,1 0 0,-1-1 0,0 1 0,-1 0 0,1 0 0,0 0 0,0 0 0,-1 0 0,1-1 0,-1 1 0,0 0 0,1 0 0,-1 0 0,0 0 0,0 1 0,0-1 0,-1 0 0,1 0 0,0-1 0,-1 1 0,1 0 0,-2 2 0,1-3 0,0-1 0,0 1 0,0-1 0,-1 1 0,1-1 0,0 0 0,0 0 0,0 1 0,-1-1 0,1 0 0,0 0 0,0 0 0,-1 0 0,1-1 0,0 1 0,0 0 0,-1 0 0,1-1 0,0 1 0,0-1 0,0 1 0,0-1 0,0 1 0,0-1 0,0 0 0,0 0 0,0 1 0,0-1 0,0 0 0,0 0 0,0 0 0,0 0 0,1 0 0,-1 0 0,0-1 0,0 1 0,0 0 0,0 1 0,0-1 0,0 0 0,0 0 0,0 0 0,0 1 0,1-1 0,-1 0 0,0 0 0,1 0 0,-1 0 0,1-1 0,-1 1 0,1 0 0,-1 0 0,1 0 0,0 0 0,-1 0 0,1-1 0,0 1 0,0 0 0,0 0 0,0 0 0,0-1 0,0 1 0,0 0 0,0 0 0,1 0 0,-1 0 0,0-1 0,1 1 0,-1 0 0,1 0 0,1-2 0,-2 3 0,0 0 0,1 0 0,-1 0 0,1-1 0,-1 1 0,1 0 0,-1 0 0,1 0 0,-1 0 0,0 0 0,1 0 0,-1 0 0,1 0 0,-1 0 0,1 0 0,-1 1 0,1-1 0,-1 0 0,1 0 0,-1 0 0,0 1 0,1-1 0,-1 0 0,1 0 0,-1 1 0,0-1 0,1 0 0,-1 0 0,0 1 0,1-1 0,-1 1 0,0-1 0,0 0 0,1 1 0,-1-1 0,0 1 0,0-1 0,0 0 0,0 1 0,1-1 0,-1 1 0,0 0 0,0 0 0,1 0 0,-1 0 0,0 0 0,0 0 0,0 0 0,1 1 0,-1-1 0,0 0 0,0 0 0,0 0 0,-1 0 0,1 0 0,0 0 0,0 0 0,-1 1 0,1-1 0,0 0 0,-1 1 0,0-1-76,0 0 1,0 0-1,0 0 0,0 0 0,0-1 0,0 1 0,-1 0 0,1-1 1,0 1-1,0 0 0,0-1 0,-1 0 0,1 1 0,0-1 1,0 0-1,-1 1 0,-1-1 0,-9-1-6750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9:33.0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 1 24575,'-1'0'0,"1"0"0,-1 0 0,1 1 0,-1-1 0,0 0 0,1 0 0,-1 1 0,1-1 0,-1 1 0,1-1 0,-1 0 0,1 1 0,-1-1 0,1 1 0,-1-1 0,1 1 0,-1-1 0,1 1 0,0 0 0,-1-1 0,1 1 0,0-1 0,0 1 0,0 0 0,-1-1 0,1 1 0,0 0 0,0-1 0,0 1 0,0 0 0,0-1 0,0 1 0,0 0 0,0-1 0,0 1 0,0 0 0,1-1 0,-1 1 0,0 0 0,1 0 0,7 29 0,18 30 0,2-1 0,3-2 0,49 70 0,-21-36 0,177 263 0,-233-350 0,1 3 0,0 0 0,0 0 0,1 0 0,0-1 0,0 0 0,1 0 0,0 0 0,0-1 0,11 8 0,-17-13-21,0 0-1,0 0 0,1 0 1,-1 0-1,0 1 0,0-1 1,0 0-1,0 0 0,1 0 1,-1 0-1,0 0 0,0 0 1,0 0-1,0 0 0,1 0 1,-1-1-1,0 1 0,0 0 1,0 0-1,0 0 0,1 0 0,-1 0 1,0 0-1,0 0 0,0 0 1,0 0-1,0 0 0,1-1 1,-1 1-1,0 0 0,0 0 1,0 0-1,0 0 0,0 0 1,0 0-1,0-1 0,0 1 1,0 0-1,1 0 0,-1 0 1,0 0-1,0-1 0,0 1 1,0 0-1,0 0 0,0 0 1,0 0-1,0-1 0,0 1 1,0 0-1,0 0 0,0 0 1,0 0-1,-1-1 0,1 1 1,0 0-1,0 0 0,0 0 1,0 0-1,0-1 0,0 1 1,0 0-1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9:33.5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110 0 24575,'2'0'0,"0"1"0,-1-1 0,1 0 0,0 0 0,0 1 0,0-1 0,0 1 0,-1 0 0,1-1 0,0 1 0,-1 0 0,1 0 0,0 0 0,-1 0 0,1 0 0,-1 0 0,0 1 0,1-1 0,-1 0 0,0 1 0,0-1 0,0 1 0,0 0 0,2 2 0,-2 0 0,1 0 0,-1 0 0,0-1 0,0 1 0,0 0 0,-1 0 0,1 0 0,-1 0 0,0 0 0,0 0 0,-1 0 0,0 4 0,1-5 0,0-1 0,-1 1 0,1 0 0,-1 0 0,1-1 0,-1 1 0,0-1 0,0 1 0,0-1 0,0 1 0,-1-1 0,1 0 0,-1 1 0,1-1 0,-1 0 0,0 0 0,0 0 0,0 0 0,0-1 0,0 1 0,0 0 0,-1-1 0,1 0 0,-1 1 0,1-1 0,0 0 0,-1 0 0,0 0 0,1-1 0,-1 1 0,0-1 0,1 1 0,-1-1 0,0 0 0,1 0 0,-1 0 0,0 0 0,0-1 0,1 1 0,-5-2 0,2 0 0,0 0 0,0-1 0,0 0 0,0 0 0,1 0 0,-1 0 0,1-1 0,0 0 0,0 0 0,0 0 0,-5-8 0,7 10 0,0-1 0,1 1 0,-1 0 0,1 0 0,0-1 0,0 1 0,0-1 0,0 1 0,0-1 0,0 1 0,0-1 0,1 0 0,0 1 0,-1-1 0,1 0 0,0 1 0,0-1 0,0 0 0,1 0 0,-1 1 0,1-1 0,-1 0 0,1 1 0,0-1 0,2-3 0,-3 6 0,1-1 0,-1 0 0,1 0 0,-1 1 0,1-1 0,-1 0 0,1 1 0,-1-1 0,1 1 0,0-1 0,-1 1 0,1-1 0,0 1 0,0-1 0,0 1 0,-1 0 0,1-1 0,0 1 0,0 0 0,0 0 0,-1-1 0,1 1 0,0 0 0,0 0 0,0 0 0,0 0 0,1 0 0,21 16 0,-18-10 0,0 0 0,0 0 0,-1 1 0,0-1 0,3 10 0,-6-16 0,2 8 0,0 0 0,-1 0 0,0 0 0,2 13 0,-3-20 0,-1 0 0,0 0 0,0 0 0,0 0 0,0 1 0,0-1 0,0 0 0,0 0 0,0 0 0,0 1 0,0-1 0,-1 0 0,1 0 0,0 0 0,-1 0 0,1 0 0,-1 0 0,0 0 0,1 0 0,-1 0 0,0 0 0,1 0 0,-1 0 0,0 0 0,0 0 0,0-1 0,0 1 0,0 0 0,0-1 0,0 1 0,0 0 0,0-1 0,0 1 0,0-1 0,0 0 0,0 1 0,0-1 0,-1 0 0,1 0 0,0 0 0,0 0 0,0 0 0,-2 0 0,1 0 0,-1-1 0,1 1 0,0-1 0,0 0 0,0 0 0,0 0 0,0 0 0,0 0 0,0 0 0,1 0 0,-1-1 0,0 1 0,1-1 0,-1 1 0,1-1 0,-1 0 0,1 1 0,0-1 0,-1 0 0,1 0 0,0 0 0,0 0 0,1 0 0,-1 0 0,0 0 0,1 0 0,-1 0 0,1-1 0,0 1 0,-1 0 0,1 0 0,0 0 0,0-1 0,1 1 0,-1 0 0,0 0 0,2-4 0,-1 5-32,-1 0-1,1 1 1,0-1-1,-1 1 1,1-1-1,0 1 1,0 0-1,0-1 1,-1 1-1,1 0 1,0-1-1,0 1 1,0 0-1,0 0 1,0 0-1,0 0 1,-1 0-1,1 0 1,0 0-1,0 0 1,0 0-1,0 0 1,0 0-1,0 1 1,-1-1-1,1 0 1,0 1-1,0-1 1,0 0-1,-1 1 1,1-1-1,0 1 1,0 0-1,-1-1 1,1 1-1,0-1 1,-1 1-1,1 0 0,-1 0 1,1-1-1,0 2 1,10 11-6794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49:41.9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16 24575,'0'-1'0,"0"1"0,0-1 0,0 0 0,0 1 0,0-1 0,0 0 0,0 1 0,1-1 0,-1 1 0,0-1 0,0 0 0,1 1 0,-1-1 0,0 1 0,1-1 0,-1 1 0,1-1 0,-1 1 0,0-1 0,1 1 0,-1 0 0,1-1 0,-1 1 0,1-1 0,0 1 0,-1 0 0,1 0 0,-1-1 0,1 1 0,-1 0 0,1 0 0,0 0 0,-1-1 0,1 1 0,0 0 0,-1 0 0,1 0 0,0 0 0,-1 0 0,1 0 0,-1 1 0,1-1 0,0 0 0,-1 0 0,1 0 0,-1 1 0,1-1 0,0 0 0,-1 0 0,1 1 0,0 0 0,30 17 0,-11 4 0,-1 2 0,-1 0 0,-1 1 0,14 27 0,2 1 0,27 49 32,-34-54-731,51 67 1,-64-98-6128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9:33.9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427 14 24575,'1'-8'0,"-1"2"0,-11 14 0,-5 8 0,1 0 0,0 0 0,2 2 0,0 0 0,-19 34 0,-42 108 0,43-87 0,-75 229 0,28-68 0,61-209 120,11-23-321,7-17-1083,2 3-5542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9:35.2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67 35 24575,'0'0'0,"0"0"0,0 0 0,0-1 0,0 1 0,0 0 0,0 0 0,-1-1 0,1 1 0,0 0 0,0 0 0,0-1 0,0 1 0,0 0 0,0 0 0,0-1 0,0 1 0,0 0 0,0 0 0,0-1 0,0 1 0,1 0 0,-1 0 0,0-1 0,0 1 0,0 0 0,0 0 0,0-1 0,0 1 0,0 0 0,1 0 0,-1 0 0,0-1 0,0 1 0,0 0 0,1 0 0,-1 0 0,0 0 0,0 0 0,0-1 0,1 1 0,-1 0 0,0 0 0,0 0 0,1 0 0,-1 0 0,0 0 0,0 0 0,1 0 0,-1 0 0,0 0 0,0 0 0,1 0 0,-1 0 0,0 0 0,0 0 0,1 0 0,-1 0 0,0 0 0,0 0 0,1 0 0,-1 1 0,0-1 0,1 0 0,9 15 0,-10-13 0,1 0 0,0-1 0,-1 1 0,0 0 0,1-1 0,-1 1 0,0 0 0,0-1 0,0 1 0,0 0 0,0 0 0,0-1 0,-1 1 0,1 0 0,0-1 0,-1 1 0,0 0 0,1-1 0,-1 1 0,0-1 0,0 1 0,0-1 0,1 1 0,-2-1 0,1 0 0,0 0 0,0 1 0,0-1 0,-1 0 0,1 0 0,0 0 0,-1 0 0,1 0 0,-1 0 0,1-1 0,-4 2 0,3-2 0,0 0 0,0 0 0,0 0 0,0 0 0,-1 0 0,1 0 0,0-1 0,0 1 0,0-1 0,0 1 0,0-1 0,0 0 0,0 0 0,0 0 0,0 0 0,0 0 0,1 0 0,-1-1 0,0 1 0,1-1 0,-1 1 0,1-1 0,-1 1 0,1-1 0,0 0 0,0 0 0,0 0 0,0 0 0,-2-3 0,2 3 0,0 0 0,0 0 0,1 0 0,-1 0 0,0 0 0,1 0 0,-1 0 0,1 0 0,0 0 0,0 0 0,0 0 0,0 0 0,0 0 0,0 0 0,0 0 0,1 0 0,-1 0 0,1 0 0,-1 0 0,1 0 0,0 0 0,0 0 0,0 0 0,0 0 0,0 1 0,0-1 0,3-3 0,-2 5 0,-1-1 0,1 0 0,-1 1 0,0-1 0,1 1 0,-1-1 0,1 1 0,0-1 0,-1 1 0,1 0 0,-1 0 0,1 0 0,-1 0 0,1 0 0,0 0 0,-1 1 0,1-1 0,-1 0 0,1 1 0,-1-1 0,1 1 0,-1 0 0,0-1 0,1 1 0,-1 0 0,0 0 0,1 0 0,-1 0 0,0 0 0,0 0 0,0 0 0,0 0 0,0 1 0,0-1 0,0 0 0,1 3 0,-1-3 0,0 0 0,0 0 0,-1 0 0,1 0 0,0 1 0,-1-1 0,1 0 0,-1 0 0,1 1 0,-1-1 0,0 0 0,1 1 0,-1-1 0,0 0 0,0 1 0,0-1 0,0 0 0,0 1 0,0-1 0,0 0 0,-1 1 0,1-1 0,0 0 0,-1 1 0,1-1 0,-1 0 0,0 0 0,1 0 0,-1 1 0,0-1 0,0 0 0,1 0 0,-1 0 0,0 0 0,0 0 0,0 0 0,0-1 0,0 1 0,0 0 0,-1 0 0,1-1 0,-2 2 0,2-1 0,0-1 0,0 1 0,0 0 0,0-1 0,-1 1 0,1-1 0,0 1 0,0-1 0,0 1 0,0-1 0,-1 0 0,1 0 0,0 1 0,0-1 0,0 0 0,-1 0 0,1 0 0,0-1 0,0 1 0,-1 0 0,1 0 0,0-1 0,0 1 0,0 0 0,0-1 0,-1 1 0,1-1 0,0 0 0,0 1 0,0-1 0,0 0 0,0 1 0,1-1 0,-1 0 0,0 0 0,0 0 0,0 0 0,1 0 0,-2-2 0,2 3 0,0-1 0,-1 1 0,1-1 0,0 1 0,0-1 0,0 1 0,0-1 0,0 1 0,0-1 0,0 0 0,0 1 0,0-1 0,0 1 0,0-1 0,0 1 0,0-1 0,0 1 0,1-1 0,-1 1 0,0-1 0,0 1 0,0-1 0,1 1 0,-1-1 0,0 1 0,1-1 0,-1 1 0,1-1 0,-1 1 0,0 0 0,1-1 0,-1 1 0,1 0 0,-1-1 0,2 1 0,18 3 0,-5 9 0,-15-11 0,0-1 0,0 0 0,0 1 0,0-1 0,0 0 0,0 1 0,0-1 0,0 0 0,0 1 0,0-1 0,0 0 0,0 1 0,0-1 0,-1 0 0,1 0 0,0 1 0,0-1 0,0 0 0,0 1 0,0-1 0,-1 0 0,1 0 0,0 1 0,0-1 0,-1 0 0,1 0 0,0 1 0,0-1 0,-1 0 0,1 0 0,0 0 0,-1 0 0,1 0 0,0 1 0,-1-1 0,1 0 0,0 0 0,-1 0 0,1 0 0,0 0 0,-1 0 0,1 0 0,0 0 0,-1 0 0,1 0 0,0 0 0,-1 0 0,-1 0-57,1 0 0,-1-1 1,1 1-1,-1 0 0,1 0 0,-1-1 0,1 1 0,-1-1 0,1 1 0,-1-1 0,1 0 1,0 1-1,-1-1 0,1 0 0,0 0 0,0 0 0,-1 0 0,1 0 0,0 0 1,0 0-1,0-1 0,0 1 0,0-2 0,-7-9-6769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9:36.3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 1 24575,'-8'-1'0,"-2"3"0,14 14 0,166 280 0,-87-161 0,-21-44 99,-37-57-831,22 39 0,-40-59-6094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9:37.0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69 21 24575,'4'1'0,"0"0"0,0 0 0,0 0 0,0 1 0,0-1 0,0 1 0,0 0 0,-1 0 0,1 0 0,-1 1 0,1 0 0,-1-1 0,0 1 0,0 0 0,0 0 0,0 1 0,-1-1 0,0 0 0,1 1 0,-1 0 0,3 7 0,-4-10 0,0 1 0,0 0 0,0-1 0,0 1 0,-1 0 0,1 0 0,0 0 0,-1-1 0,1 1 0,-1 0 0,0 0 0,0 0 0,0 0 0,0 0 0,0 0 0,0 0 0,0 0 0,0 0 0,-1 0 0,1-1 0,-1 1 0,0 0 0,1 0 0,-1 0 0,0-1 0,0 1 0,0 0 0,0-1 0,0 1 0,-1-1 0,1 1 0,0-1 0,-1 0 0,1 1 0,-1-1 0,1 0 0,-1 0 0,0 0 0,1 0 0,-1-1 0,0 1 0,0 0 0,0-1 0,0 1 0,1-1 0,-1 1 0,-2-1 0,-1 0 0,0-1 0,0 0 0,0 0 0,0 0 0,1 0 0,-1-1 0,0 0 0,1 0 0,-1 0 0,1 0 0,0-1 0,0 1 0,0-1 0,0 0 0,0-1 0,1 1 0,-1-1 0,1 1 0,0-1 0,-4-7 0,5 8 0,0 0 0,0-1 0,0 1 0,0 0 0,0-1 0,1 0 0,0 1 0,0-1 0,0 0 0,0 0 0,0-7 0,1 9 0,0 0 0,0 0 0,1 0 0,-1 0 0,1 0 0,-1 0 0,1 0 0,0 0 0,0 0 0,-1 1 0,1-1 0,0 0 0,1 1 0,-1-1 0,0 1 0,0-1 0,1 1 0,-1-1 0,1 1 0,-1 0 0,1 0 0,0 0 0,3-2 0,-2 2 0,0 0 0,0 0 0,1 0 0,-1 0 0,0 1 0,1-1 0,-1 1 0,1 0 0,-1 0 0,0 0 0,1 1 0,-1-1 0,0 1 0,1 0 0,-1 0 0,0 0 0,0 0 0,0 1 0,0-1 0,0 1 0,0-1 0,0 1 0,0 0 0,-1 0 0,1 1 0,-1-1 0,1 1 0,-1-1 0,0 1 0,0 0 0,0-1 0,0 1 0,1 3 0,-1-3 0,0-1 0,-1 1 0,1 0 0,0 0 0,-1-1 0,0 1 0,0 0 0,0 0 0,0 0 0,0 0 0,-1 0 0,1 0 0,-1 1 0,0-1 0,0 0 0,0 0 0,0 0 0,0 0 0,-1 0 0,0 0 0,1 1 0,-1-1 0,0 0 0,0-1 0,-1 1 0,1 0 0,-1 0 0,1 0 0,-1-1 0,0 1 0,0-1 0,0 0 0,0 1 0,-1-1 0,-2 2 0,3-3 3,1 0 1,0 0-1,-1 0 0,1-1 0,-1 1 0,1-1 0,-1 1 0,1-1 1,-1 0-1,0 0 0,1 1 0,-1-1 0,1 0 0,-1 0 1,0-1-1,1 1 0,-1 0 0,1 0 0,-1-1 0,1 1 0,-1-1 1,1 1-1,-1-1 0,1 0 0,-1 0 0,1 1 0,0-1 0,-1 0 1,1 0-1,0 0 0,0-1 0,0 1 0,0 0 0,0 0 1,0-1-1,0 1 0,-1-3 0,0 1-90,0 0-1,1 0 1,-1-1 0,1 1-1,0 0 1,0-1 0,0 1-1,0-1 1,1 0-1,-1 1 1,1-1 0,0 0-1,0 1 1,0-1 0,1 1-1,0-5 1,4-3-6739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9:42.2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24575,'7'2'0,"0"0"0,-1 1 0,0-1 0,1 2 0,-1-1 0,0 1 0,6 5 0,-7-6 0,0 2 0,1-1 0,-1 2 0,0-1 0,0 1 0,-1-1 0,1 1 0,-1 1 0,-1-1 0,5 9 0,-7-14 0,0 1 0,0 0 0,0-1 0,0 1 0,0 0 0,-1 0 0,1-1 0,-1 1 0,1 0 0,-1 0 0,0 0 0,1 0 0,-1 0 0,0 0 0,0 0 0,-1 0 0,1 0 0,0-1 0,0 1 0,-1 0 0,0 0 0,1 0 0,-1 0 0,0-1 0,0 1 0,1 0 0,-2-1 0,1 1 0,0 0 0,0-1 0,0 1 0,-1-1 0,1 0 0,-1 0 0,1 1 0,-1-1 0,1 0 0,-4 1 0,2-1 0,0-1 0,0 0 0,0 0 0,0 0 0,0 0 0,0 0 0,0-1 0,0 1 0,0-1 0,1 0 0,-1 0 0,0 0 0,0 0 0,0 0 0,1-1 0,-1 1 0,1-1 0,-1 0 0,1 0 0,0 0 0,0 0 0,-1 0 0,1 0 0,1-1 0,-1 1 0,0 0 0,-1-5 0,1 5 0,0-1 0,0 0 0,1 0 0,-1 0 0,1 0 0,0 0 0,0-1 0,0 1 0,0 0 0,1-1 0,-1-2 0,1 4 0,0 1 0,0 0 0,0-1 0,1 1 0,-1 0 0,0-1 0,1 1 0,-1 0 0,0 0 0,1-1 0,0 1 0,-1 0 0,1 0 0,0 0 0,-1 0 0,1-1 0,0 1 0,0 0 0,0 1 0,0-1 0,0 0 0,0 0 0,0 0 0,0 1 0,3-2 0,-3 1 5,0 1 0,0 0 0,0 0-1,0-1 1,0 1 0,0 0 0,0 0 0,0 0-1,0 0 1,0 0 0,0 1 0,0-1 0,0 0-1,0 0 1,0 1 0,0-1 0,0 0-1,0 1 1,0-1 0,0 1 0,0 0 0,0-1-1,0 1 1,1 1 0,-2-2-34,0 0 0,1 0 0,-1 0 0,0 0-1,0 0 1,1 1 0,-1-1 0,0 0 0,1 0 0,-1 0 0,0 1 0,0-1-1,1 0 1,-1 1 0,0-1 0,0 0 0,0 0 0,1 1 0,-1-1 0,0 0 0,0 1-1,0-1 1,0 0 0,0 1 0,0-1 0,0 0 0,0 1 0,0-1 0,0 0-1,0 1 1,0-1 0,0 1 0,0-1 0,0 0 0,0 1 0,0-1 0,0 0-1,0 1 1,0-1 0,0 0 0,-1 0 0,1 1 0,0-1 0,0 0 0,0 1 0,-1-1-1,1 0 1,0 0 0,0 1 0,-1-1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49:42.4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100 112 24575,'7'0'0,"1"1"0,0 0 0,0 0 0,-1 0 0,1 1 0,-1 0 0,1 1 0,-1-1 0,0 2 0,0-1 0,0 1 0,9 7 0,-6-4 0,0 2 0,-1-1 0,0 1 0,-1 1 0,0-1 0,0 1 0,7 14 0,-2 0 0,-1 2 0,0 0 0,-2 0 0,-2 1 0,0 0 0,5 36 0,-12-52 0,0 0 0,0 0 0,-2 1 0,1-1 0,-1 0 0,-1 0 0,0 1 0,-1-1 0,0-1 0,-1 1 0,0 0 0,0-1 0,-1 0 0,-1 0 0,-7 11 0,11-17 0,-1 0 0,0 0 0,0-1 0,-1 1 0,1-1 0,-1 1 0,0-1 0,0 0 0,0-1 0,0 1 0,0-1 0,0 0 0,-1 0 0,1 0 0,-1 0 0,0-1 0,1 0 0,-1 0 0,0 0 0,0 0 0,0-1 0,0 0 0,0 0 0,1 0 0,-1-1 0,0 1 0,0-1 0,0 0 0,1-1 0,-1 1 0,0-1 0,1 0 0,0 0 0,-1 0 0,1-1 0,-7-5 0,-1-1 0,0-1 0,1-1 0,0 0 0,1 0 0,0-1 0,1 0 0,0-1 0,1 0 0,0 0 0,1-1 0,1 0 0,0 0 0,1 0 0,1-1 0,0 0 0,1 0 0,-2-18 0,1 2 0,1-1 0,2 0 0,1 0 0,2 0 0,1 0 0,1 1 0,12-41 0,-14 62-124,1 1 0,0 0 0,0 0 0,1 0 0,0 0 0,1 1-1,0-1 1,0 1 0,0 0 0,9-8 0,4 1-6702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49:16.2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444 194 24575,'0'-1'0,"0"-1"0,0 0 0,0 1 0,0-1 0,1 1 0,-1-1 0,1 1 0,-1-1 0,1 1 0,0-1 0,-1 1 0,1-1 0,0 1 0,0 0 0,0-1 0,0 1 0,0 0 0,0 0 0,1 0 0,-1 0 0,0 0 0,1 0 0,-1 0 0,0 0 0,1 1 0,-1-1 0,1 0 0,-1 1 0,1-1 0,-1 1 0,1 0 0,0-1 0,-1 1 0,1 0 0,-1 0 0,1 0 0,0 0 0,-1 0 0,1 1 0,1-1 0,4 1 0,-1 0 0,0 0 0,0 0 0,0 1 0,0 0 0,0 0 0,0 0 0,-1 1 0,7 3 0,2 5 0,-1 1 0,0 0 0,0 1 0,-2 1 0,0-1 0,0 2 0,-1 0 0,-1 0 0,0 0 0,10 29 0,-9-20 0,-2 1 0,-1 1 0,0-1 0,-2 1 0,-1 0 0,1 43 0,-5-58 0,-1 0 0,0 0 0,0 0 0,-1 0 0,0 0 0,-1-1 0,-1 1 0,1-1 0,-2 0 0,1 1 0,-1-2 0,-1 1 0,0-1 0,0 0 0,-1 0 0,0 0 0,0-1 0,-1 0 0,0-1 0,-1 0 0,1 0 0,-1-1 0,-1 0 0,1 0 0,-1-1 0,0 0 0,-21 6 0,15-6 0,-1 0 0,0-1 0,0-1 0,0-1 0,0-1 0,-1 0 0,1-1 0,0-1 0,-1 0 0,1-1 0,0-1 0,0-1 0,1 0 0,-1-2 0,1 0 0,0 0 0,-21-13 0,20 9 0,1 0 0,0-2 0,0 0 0,2-1 0,-1 0 0,2-1 0,0-1 0,0 0 0,2 0 0,0-1 0,0-1 0,2 0 0,0 0 0,1-1 0,0 0 0,2-1 0,0 0 0,1 1 0,1-2 0,1 1 0,1 0 0,0-1 0,2 1 0,0-1 0,1 1 0,1-1 0,1 1 0,0 0 0,2 0 0,0 0 0,10-22 0,-7 22-114,0 1 1,2 0-1,0 0 0,1 1 0,1 1 1,1 0-1,0 0 0,1 1 0,0 1 1,1 0-1,28-18 0,-7 9-6712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49:43.0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7 24575,'0'-7'0,"1"10"0,5 21 0,24 30 0,2-1 0,2-1 0,48 55 0,46 69 0,-59-75-1365,-56-82-5461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49:43.5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145 40 24575,'0'-2'0,"0"0"0,0 0 0,1 1 0,-1-1 0,1 0 0,-1 1 0,1-1 0,-1 0 0,1 1 0,0-1 0,0 1 0,0-1 0,0 1 0,0 0 0,0-1 0,1 1 0,-1 0 0,0 0 0,1 0 0,-1 0 0,0 0 0,1 0 0,-1 0 0,1 0 0,0 1 0,-1-1 0,1 0 0,0 1 0,-1-1 0,1 1 0,0 0 0,-1 0 0,4 0 0,1-1 0,0 1 0,0 0 0,0 0 0,-1 0 0,1 1 0,0 0 0,0 0 0,10 4 0,-7-1 0,-1 1 0,1 1 0,-1-1 0,1 1 0,-2 1 0,1-1 0,-1 1 0,0 1 0,0-1 0,-1 1 0,0 0 0,-1 1 0,1-1 0,-2 1 0,1 0 0,-1 1 0,-1-1 0,5 16 0,-3-5 0,-1 0 0,-1 1 0,0-1 0,-2 1 0,0-1 0,-2 1 0,0-1 0,-5 28 0,5-42 0,-1 1 0,1 0 0,-1-1 0,-1 1 0,1-1 0,-1 0 0,0 0 0,-1 0 0,1 0 0,-1 0 0,0-1 0,-1 0 0,1 0 0,-1 0 0,0 0 0,0-1 0,-1 0 0,1 0 0,-8 4 0,8-6 0,0 0 0,0 0 0,0 0 0,-1-1 0,1 0 0,-1 0 0,1 0 0,-1-1 0,1 0 0,-1 0 0,1 0 0,-1-1 0,1 1 0,-1-1 0,1-1 0,-1 1 0,1-1 0,0 0 0,0 0 0,0 0 0,0-1 0,0 0 0,0 0 0,-3-4 0,-6-3 0,0-1 0,1 0 0,1-1 0,0 0 0,1-1 0,0 0 0,1-1 0,0 0 0,1-1 0,1 0 0,0 0 0,1-1 0,1 0 0,1 0 0,0-1 0,1 1 0,0-1 0,1 0 0,0-24 0,4 34-85,0-1 0,0 1-1,1-1 1,0 1 0,0 0-1,1 0 1,0 0 0,0 1-1,0-1 1,1 0 0,0 1-1,0 0 1,1 0 0,0 0-1,8-7 1,2-1-6741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49:44.0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24575,'3'1'0,"0"-1"0,-1 1 0,1 0 0,0 0 0,0 0 0,-1 0 0,1 0 0,-1 1 0,1-1 0,-1 1 0,1-1 0,-1 1 0,0 0 0,0 0 0,0 0 0,0 0 0,2 3 0,31 46 0,-26-36 0,44 69 0,-22-33 0,3-1 0,73 85 0,-83-110-1365,-3-4-5461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49:44.7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150 87 24575,'0'-1'0,"0"0"0,1 0 0,-1 0 0,1 0 0,-1 0 0,1 0 0,0 0 0,-1 0 0,1 0 0,0 0 0,0 0 0,0 0 0,-1 1 0,1-1 0,0 0 0,0 1 0,0-1 0,0 1 0,0-1 0,0 1 0,0-1 0,1 1 0,-1 0 0,0-1 0,0 1 0,0 0 0,0 0 0,0 0 0,2 0 0,35 0 0,-30 2 0,-1 0 0,1 0 0,-1 1 0,0 0 0,0 0 0,-1 1 0,1 0 0,-1 0 0,1 1 0,-1-1 0,0 1 0,-1 1 0,0-1 0,1 1 0,-2 0 0,1 0 0,-1 0 0,0 1 0,0 0 0,-1 0 0,1 0 0,2 11 0,0 0 0,-1 0 0,-1 1 0,0-1 0,-2 1 0,0-1 0,-1 1 0,-1 0 0,-3 22 0,3-36 0,-1 1 0,1-1 0,-1 0 0,0 0 0,-1 0 0,0 0 0,1 0 0,-2 0 0,1 0 0,0 0 0,-1-1 0,0 1 0,0-1 0,0 0 0,-1 1 0,0-2 0,1 1 0,-1 0 0,0-1 0,-1 0 0,1 0 0,-1 0 0,1 0 0,-1-1 0,0 0 0,0 0 0,0 0 0,0 0 0,0-1 0,0 0 0,-1 0 0,1 0 0,0-1 0,-1 0 0,-7 0 0,4-1 0,-1 0 0,0 0 0,1-1 0,-1 0 0,1-1 0,0 0 0,0 0 0,0-1 0,0 0 0,1-1 0,-1 0 0,1 0 0,0-1 0,0 0 0,1 0 0,0-1 0,0 0 0,1 0 0,-6-8 0,3-1 0,0 0 0,2 0 0,0 0 0,1-1 0,0 0 0,2 0 0,0 0 0,1-1 0,0 1 0,1-1 0,2 0 0,0 0 0,0 1 0,7-36 0,-5 45-105,1 1 0,0-1 0,1 0 0,0 1 0,0 0 0,0 0 0,1 0 0,0 0 0,1 1 0,-1 0 0,1 0 0,9-7 0,5-2-6721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53:44.5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 4284 24575,'-1'-27'0,"-2"-1"0,-5-27 0,3 27 0,-3-52 0,6-13 0,5-188 0,9 174 0,1-59 0,-15-2 0,4-185 0,9 267 0,2-17 0,-10 73 0,1 0 0,1 1 0,18-56 0,-12 50 0,11-71 0,-21 97 0,10-94 0,4 0 0,54-191 0,-66 285 0,15-48 0,2 1 0,2 0 0,3 2 0,60-96 0,109-90 0,20 2 0,-143 157 0,152-161 0,-143 167 0,4 5 0,164-107 0,46 6 0,-150 89 0,-109 63 0,0 1 0,1 2 0,0 1 0,2 2 0,-1 1 0,2 2 0,-1 2 0,1 2 0,0 1 0,65 1 0,-43 5 0,0 2 0,70 14 0,-98-10 0,0 1 0,0 2 0,-1 1 0,-1 1 0,45 25 0,-61-29 0,67 38 0,151 110 0,65 110 0,-240-208 0,-2-4 0,80 101 0,-130-147 0,90 120 0,-6 4 0,79 157 0,-160-270 0,21 38 0,-3 2 0,37 121 0,-26 11 0,29 100 0,-17-113 0,17 48 0,-45-157 0,-3 2 0,18 132 0,-33-162 0,15 208 0,-18-216 0,12 65 0,-3-32 0,61 417 0,-59-400 0,2 141 0,-12-77 0,-5 121 0,-5-204 0,-27 101 0,14-74 0,15-65 0,-2 0 0,-1 0 0,-1-1 0,0 0 0,-2-1 0,-1 0 0,-2-1 0,0 0 0,-1-2 0,-1 1 0,0-2 0,-2-1 0,-1 0 0,0-1 0,-1-1 0,-1-1 0,-1-1 0,0-1 0,-29 13 0,-79 42 0,72-36 0,0-2 0,-99 34 0,27-31 0,-1-6 0,-146 12 0,202-30 0,-262 50 0,150-24 0,-312 22 0,319-35 0,108-12 0,-116 3 0,161-12 0,-55 8 0,-17 2 0,8-3 0,74-5 0,-1-2 0,0 0 0,1-1 0,-1-1 0,0-1 0,-34-6 0,14 1 0,0 1 0,0 2 0,-1 2 0,-45 4 0,-2-1 0,58-1 0,-52 10 0,52-6 0,-50 3 0,60-9 0,1 0 0,0-1 0,0-1 0,0-1 0,0 0 0,0-1 0,1-1 0,0-1 0,0 0 0,0-1 0,-21-15 0,8 1 0,0 0 0,2-2 0,1-1 0,-41-49 0,51 51 0,1 1 0,-17-34 0,-11-16 0,29 47 0,1-1 0,2 0 0,0-1 0,2 0 0,0-1 0,2 0 0,2 0 0,-4-30 0,-10-67 0,10 60 0,8 48 0,-1-1 0,0 1 0,-11-32 0,-42-114 0,28 74 0,26 80 0,1 0 0,0 0 0,0 0 0,1 0 0,0 0 0,1 0 0,0 0 0,0 0 0,3-10 0,4-34 0,-9-117 0,3-48 0,1 196-341,1 0 0,2 0-1,12-33 1,-11 35-6485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53:45.6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1536 1295 24575,'0'2'0,"0"-1"0,-1 1 0,1-1 0,-1 1 0,0-1 0,0 1 0,1-1 0,-1 1 0,0-1 0,0 0 0,0 0 0,-1 1 0,1-1 0,0 0 0,0 0 0,-1 0 0,1 0 0,0-1 0,-1 1 0,1 0 0,-1 0 0,1-1 0,-4 2 0,-36 7 0,20-10 0,1-1 0,0 0 0,0-2 0,0 0 0,1-2 0,0 0 0,0-1 0,-20-10 0,-141-86 0,158 89 0,-138-91 0,-277-240 0,402 311 0,2 0 0,2-2 0,-42-62 0,-64-129 0,4 7 0,129 214-114,1 2-25,0 0 0,0-1 0,0 1 0,1-1 0,0 0 0,0 1 0,0-1 0,-2-7 0,4-2-6687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53:53.2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1700 3659 24575,'-1'3'0,"1"-1"0,-1 1 0,0-1 0,0 0 0,0 1 0,0-1 0,-1 0 0,1 0 0,-1 0 0,1 0 0,-1 0 0,0 0 0,1 0 0,-1-1 0,0 1 0,0-1 0,0 1 0,-1-1 0,1 0 0,0 0 0,-3 2 0,-52 18 0,22-14 0,0-3 0,0 0 0,-1-2 0,-69-6 0,9 0 0,-6 6 0,-111-4 0,167-6 0,0-2 0,0-2 0,2-1 0,-73-34 0,91 36 0,1-1 0,1-1 0,0-1 0,0-2 0,2 0 0,0-2 0,1 0 0,-30-34 0,30 30 0,0-2 0,2 0 0,1-2 0,1 0 0,-18-36 0,11 2 0,2-1 0,-22-107 0,40 150 0,-31-175 0,24 121 0,6 38 0,-3-54 0,7 65 0,-1 0 0,-7-27 0,5 27 0,0 0 0,0-28 0,-8-79 0,6 86 0,0-49 0,6 89 0,1-42 0,-3 1 0,-11-78 0,7 85 0,-1-47 0,-4-33 0,0 26 0,9 61 0,-10-49 0,6 38 0,1 0 0,2 0 0,2 0 0,4-46 0,0-10 0,-3-387 0,1 467 0,0 1 0,2-1 0,0 0 0,1 0 0,1 1 0,0 0 0,2 0 0,11-24 0,-3 13 0,2 1 0,0 0 0,41-46 0,-39 53 0,2 1 0,0 1 0,1 1 0,0 0 0,1 2 0,1 1 0,34-14 0,3 2 0,123-34 0,-103 41 0,1 3 0,1 3 0,0 5 0,1 3 0,-1 4 0,97 10 0,-130-2 0,0 3 0,0 1 0,-1 3 0,78 32 0,176 106 0,-196-88 0,180 141 0,74 108 0,-309-261 0,-1 2 0,-3 2 0,53 82 0,99 199 0,-162-265 0,-5 2 0,-2 1 0,-4 2 0,-3 1 0,-3 0 0,19 161 0,-36-205 0,-2 1 0,-1 0 0,-1 0 0,-2 0 0,-2 0 0,-1-1 0,-2 0 0,-1 0 0,-2 0 0,-1-1 0,-1 0 0,-2-1 0,-1-1 0,-22 33 0,6-20 0,-1-2 0,-3-2 0,-49 47 0,-126 92 0,133-117 0,3 2 0,42-34 0,-1-2 0,-2-1 0,-55 32 0,-18 0 0,-210 103 0,250-135 0,-2-2 0,0-4 0,-2-2 0,-134 15 0,146-22-65,42-7 121,-1-1 1,-29 2 0,43-6-155,0 0 0,0 0 0,0 0 0,0-1 0,0 0 0,0 0 0,0 0 0,0-1 0,0 1 0,0-1 0,1 0 0,-1-1 0,1 1 0,-5-4 0,-3-4-6728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53:54.3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1088 24575,'0'0'0,"0"0"0,0 0 0,0 0 0,0 0 0,-1 0 0,1 0 0,0 0 0,0 0 0,0 0 0,0 0 0,0 0 0,0 0 0,0 1 0,-1-1 0,1 0 0,0 0 0,0 0 0,0 0 0,0 0 0,0 0 0,0 0 0,0 0 0,0 0 0,0 0 0,0 1 0,0-1 0,-1 0 0,1 0 0,0 0 0,0 0 0,0 0 0,0 0 0,0 0 0,0 1 0,0-1 0,0 0 0,0 0 0,0 0 0,0 0 0,0 0 0,0 0 0,0 0 0,0 1 0,0-1 0,0 0 0,0 0 0,0 0 0,0 0 0,1 0 0,-1 0 0,0 0 0,0 1 0,0-1 0,0 0 0,0 0 0,0 0 0,0 0 0,0 0 0,0 0 0,1 0 0,8 12 0,16 8 0,-4-13 0,0-1 0,0 0 0,1-1 0,-1-2 0,1 0 0,0-1 0,0-1 0,0-1 0,0-1 0,0-2 0,0 0 0,22-6 0,14-5 0,0-3 0,-1-3 0,64-32 0,-72 27 0,0-3 0,-2-1 0,-2-3 0,0-1 0,-2-3 0,69-74 0,194-274 0,-254 314 0,175-195 0,-200 245-1365,-13 14-5461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52:47.6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510 78 24575,'-1'0'0,"1"-1"0,-1 1 0,1-1 0,-1 1 0,1-1 0,-1 0 0,1 1 0,-1-1 0,1 1 0,0-1 0,-1 0 0,1 0 0,0 1 0,0-1 0,0 0 0,-1 1 0,1-1 0,0 0 0,0 0 0,0 1 0,0-1 0,0 0 0,0 0 0,1 1 0,-1-1 0,0 0 0,0 0 0,0 1 0,1-1 0,-1 0 0,21-19 0,32-3 0,-37 19 0,1 1 0,0 0 0,0 1 0,0 1 0,0 0 0,1 2 0,-1 0 0,0 0 0,0 2 0,-1 0 0,1 1 0,0 1 0,-1 0 0,0 1 0,0 1 0,-1 1 0,0 0 0,21 15 0,-19-10 0,0 1 0,-1 0 0,0 1 0,-1 1 0,-1 1 0,0 0 0,-2 0 0,0 1 0,-1 1 0,0 0 0,-2 1 0,0 0 0,-1 0 0,5 25 0,-6-19 0,-2 0 0,-1 0 0,-1 0 0,-1 0 0,-1 1 0,-1-1 0,-2 0 0,0 1 0,-2-1 0,-1 0 0,-1-1 0,-1 1 0,-1-1 0,-2-1 0,0 1 0,-2-2 0,0 1 0,-2-2 0,0 0 0,-1 0 0,-2-2 0,0 0 0,-1 0 0,-1-2 0,-1 0 0,-33 23 0,20-20 0,0-2 0,-1-1 0,0-1 0,-2-2 0,0-1 0,-61 14 0,78-24 0,0 0 0,0-2 0,0 0 0,0-2 0,-1 0 0,1-1 0,0 0 0,0-2 0,0 0 0,0-2 0,0 0 0,1 0 0,0-2 0,0-1 0,-18-9 0,20 5 0,0 0 0,0-1 0,1 0 0,1-1 0,0-1 0,1 0 0,1-1 0,0 0 0,2-1 0,-1 0 0,2-1 0,0 0 0,-7-22 0,3 3 0,1-1 0,2 0 0,2-1 0,2 0 0,-4-69 0,10 81 8,1 1 0,1 0 0,2 1 0,0-1 0,2 0 0,0 1 0,2 0 0,1 1 0,1 0 0,1 0 0,1 1 0,1 0 0,1 1 0,18-22 0,-20 30-76,-1 0 1,2 2-1,0-1 1,0 2-1,2 0 1,-1 0-1,1 2 1,0-1-1,1 2 1,0 0-1,1 1 1,-1 1-1,1 0 1,0 2-1,1-1 1,-1 2-1,1 1 1,0 0-1,0 1 1,-1 1-1,24 2 1,-5 3-6759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52:48.6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151 28 24575,'-33'-12'0,"28"10"0,0-1 0,-1 1 0,1 0 0,0 0 0,-1 1 0,1 0 0,-6-1 0,8 2 0,1 0 0,0 0 0,0 1 0,0-1 0,-1 1 0,1-1 0,0 1 0,0 0 0,0 0 0,0-1 0,0 2 0,0-1 0,1 0 0,-1 0 0,0 1 0,0-1 0,1 0 0,-1 1 0,1 0 0,-1-1 0,1 1 0,0 0 0,-2 4 0,-1 1 0,0 1 0,1-1 0,0 1 0,1 0 0,0 0 0,0 0 0,0 0 0,1 0 0,0 10 0,4 81 0,-1-45 0,-2-49 0,1 1 0,-1-1 0,1 0 0,0 1 0,0-1 0,0 0 0,1 0 0,-1 0 0,1 0 0,0 0 0,6 8 0,-7-12 0,-1 0 0,1 0 0,0 0 0,0 0 0,0-1 0,-1 1 0,1 0 0,0-1 0,0 1 0,0-1 0,0 1 0,0-1 0,0 1 0,0-1 0,0 0 0,1 1 0,-1-1 0,0 0 0,0 0 0,0 0 0,0 0 0,2 0 0,0-1 0,-1 0 0,1 0 0,0 0 0,-1 0 0,0 0 0,1-1 0,-1 1 0,0-1 0,0 0 0,0 0 0,0 1 0,0-1 0,3-4 0,8-13 0,0 0 0,-1-1 0,-1 0 0,-1-1 0,-1-1 0,-1 1 0,-1-1 0,5-25 0,4-9 0,-12 63 0,-1-1 0,0 1 0,0 0 0,-1 0 0,3 15 0,4 18 46,26 66 1,-9-28-1505,-19-55-5368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49:16.9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99 291 24575,'15'-1'0,"0"-1"0,0 0 0,17-5 0,38-6 0,-49 12 0,-1 1 0,0 0 0,1 2 0,-1 0 0,0 1 0,0 2 0,0 0 0,19 7 0,-29-7 0,0 0 0,0 0 0,0 1 0,-1 0 0,1 0 0,-2 1 0,1 1 0,-1-1 0,0 2 0,-1-1 0,1 1 0,-2 0 0,1 0 0,-1 1 0,-1-1 0,6 14 0,-8-15 0,1 0 0,-1 0 0,-1 1 0,0-1 0,0 1 0,0-1 0,-1 1 0,-1-1 0,1 1 0,-1 0 0,-1 0 0,0-1 0,0 1 0,0-1 0,-1 1 0,0-1 0,-1 1 0,0-1 0,-1 0 0,1 0 0,-1-1 0,-1 1 0,1-1 0,-1 0 0,-1 0 0,1 0 0,-1-1 0,-1 0 0,1 0 0,-1 0 0,0-1 0,0 0 0,0-1 0,-1 1 0,1-1 0,-1-1 0,0 1 0,-1-1 0,1-1 0,0 0 0,-1 0 0,1 0 0,-1-1 0,-15 0 0,5-2 0,1-1 0,0 0 0,0-2 0,0 0 0,1-1 0,0 0 0,-1-2 0,2 0 0,-1-1 0,1 0 0,0-2 0,1 0 0,0 0 0,1-1 0,0-1 0,1-1 0,0 0 0,1 0 0,0-1 0,1-1 0,1 0 0,0 0 0,1-1 0,1-1 0,0 1 0,1-1 0,1 0 0,1-1 0,0 1 0,2-1 0,0 0 0,0 0 0,2 0 0,0-1 0,3-25 0,1 26-105,0 0 0,2 0 0,0 0 0,1 1 0,0 0 0,2 0 0,0 0 0,0 1 0,2 1 0,0-1 0,1 1 0,24-25 0,-14 17-6721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52:50.2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574 33 24575,'5'-14'0,"-1"-1"0,-5 15 0,1 0 0,0-1 0,-1 1 0,1 0 0,-1-1 0,1 1 0,0 0 0,-1 0 0,1 0 0,-1-1 0,1 1 0,-1 0 0,1 0 0,-1 0 0,1 0 0,-1 0 0,1 0 0,-1 0 0,1 0 0,-1 0 0,1 0 0,-1 0 0,1 0 0,0 0 0,-1 1 0,1-1 0,-1 0 0,1 0 0,-1 0 0,1 1 0,-1-1 0,1 0 0,0 0 0,-1 1 0,-8 3 0,0 1 0,0 0 0,0 0 0,1 1 0,-1 0 0,2 0 0,-1 1 0,1 0 0,0 0 0,-11 16 0,-6 10 0,-25 49 0,34-57 0,-268 511 0,213-397 0,55-110-1365,4-4-5461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52:50.8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24575,'2'6'0,"1"0"0,0 0 0,0 0 0,0-1 0,1 0 0,-1 1 0,1-1 0,1-1 0,-1 1 0,6 4 0,2 4 0,57 60 0,108 87 0,-114-105 0,316 232 83,-179-143-1531,-156-111-5378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52:51.6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337 48 24575,'0'-2'0,"0"1"0,0-1 0,0 0 0,0 0 0,1 1 0,-1-1 0,0 0 0,1 0 0,-1 1 0,1-1 0,0 1 0,0-1 0,0 0 0,0 1 0,0 0 0,0-1 0,0 1 0,0-1 0,0 1 0,0 0 0,1 0 0,-1 0 0,1 0 0,1-1 0,1 0 0,0 0 0,0 1 0,0 0 0,0 0 0,1 0 0,-1 0 0,0 1 0,0 0 0,9 0 0,3 1 0,0 2 0,0 0 0,0 0 0,22 8 0,-15 0 0,-1 0 0,0 1 0,-1 1 0,0 1 0,-1 1 0,-1 0 0,0 2 0,-2 0 0,1 1 0,-2 1 0,-1 0 0,0 2 0,-1-1 0,-1 2 0,15 34 0,-22-40 0,0 0 0,-1 1 0,-1-1 0,-1 1 0,0 0 0,-1 0 0,-1 0 0,0 0 0,-2 0 0,0 0 0,0 0 0,-2 0 0,0 0 0,-1-1 0,-1 1 0,0-1 0,-1 0 0,-1-1 0,-1 1 0,0-1 0,0-1 0,-2 1 0,0-2 0,0 1 0,-2-1 0,1-1 0,-2 0 0,1-1 0,-2 0 0,1-1 0,-1 0 0,-1-1 0,0-1 0,0 0 0,-30 10 0,12-7 0,-1-1 0,0-2 0,-1-1 0,0-2 0,-40 1 0,60-5 0,0-1 0,-1-1 0,1 0 0,0-1 0,0-1 0,0 0 0,0-1 0,1-1 0,0 0 0,-1-1 0,2 0 0,-1-1 0,1-1 0,-17-12 0,21 11 0,1 0 0,0-1 0,0 0 0,1-1 0,0 1 0,0-1 0,1-1 0,1 1 0,0-1 0,1 0 0,0-1 0,1 1 0,0 0 0,-2-26 0,1-8 0,3 0 0,6-81 0,3 49-682,18-77-1,-15 107-6143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52:52.4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 24575,'0'0'0,"0"0"0,0 0 0,0-1 0,0 1 0,-1 0 0,1 0 0,0-1 0,0 1 0,0 0 0,0 0 0,0 0 0,0-1 0,0 1 0,0 0 0,0 0 0,0-1 0,0 1 0,0 0 0,0 0 0,0-1 0,0 1 0,0 0 0,1 0 0,-1 0 0,0-1 0,0 1 0,0 0 0,0 0 0,0 0 0,0-1 0,1 1 0,-1 0 0,0 0 0,0 0 0,0 0 0,0-1 0,1 1 0,-1 0 0,0 0 0,0 0 0,1 0 0,-1 0 0,0 0 0,0 0 0,0 0 0,1 0 0,-1 0 0,0-1 0,0 1 0,1 0 0,-1 0 0,0 1 0,4 14 0,-6 17 0,2 1 0,0-1 0,8 47 0,-2-22 0,-11-8 0,0-2 0,35-82 0,-27 30 0,1 1 0,0 0 0,1 0 0,-1 1 0,0-1 0,1 1 0,0 0 0,0 0 0,0 1 0,0 0 0,0-1 0,1 2 0,-1-1 0,1 0 0,-1 1 0,1 0 0,8 0 0,-11 1 0,0 0 0,1 0 0,-1 1 0,0-1 0,0 1 0,1 0 0,-1-1 0,0 2 0,0-1 0,0 0 0,0 1 0,0-1 0,0 1 0,0 0 0,-1 0 0,1 0 0,0 0 0,-1 0 0,0 1 0,1-1 0,-1 1 0,0-1 0,-1 1 0,1 0 0,0 0 0,-1 0 0,1 0 0,-1 0 0,0 0 0,0 0 0,0 5 0,0-4 5,0 0-1,0 0 0,-1 0 0,0 0 1,0 0-1,0 0 0,-1 1 0,1-1 1,-1 0-1,0 0 0,0 0 1,0 0-1,-1-1 0,1 1 0,-1 0 1,0-1-1,0 1 0,0-1 1,-1 1-1,1-1 0,-1 0 0,0 0 1,0 0-1,0 0 0,0-1 0,0 1 1,-6 3-1,5-4-69,0 1 1,-1-1-1,1 0 1,-1 0-1,1-1 1,-1 1-1,0-1 0,1 0 1,-1 0-1,0-1 1,0 1-1,0-1 1,0 0-1,0 0 0,1-1 1,-1 0-1,0 0 1,0 0-1,0 0 1,1 0-1,-1-1 1,-8-4-1,-3-6-6761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52:53.4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152 12 24575,'0'0'0,"0"-1"0,-1 0 0,1 1 0,0-1 0,0 1 0,0-1 0,0 1 0,-1-1 0,1 1 0,0-1 0,-1 1 0,1-1 0,0 1 0,-1 0 0,1-1 0,0 1 0,-1-1 0,1 1 0,-1 0 0,1 0 0,-1-1 0,1 1 0,0 0 0,-1-1 0,1 1 0,-1 0 0,0 0 0,1 0 0,-1 0 0,1 0 0,-1 0 0,1-1 0,-1 1 0,1 0 0,-1 1 0,1-1 0,-1 0 0,0 0 0,1 0 0,-1 0 0,1 0 0,-1 0 0,1 1 0,-1-1 0,1 0 0,-1 0 0,1 1 0,0-1 0,-1 0 0,1 1 0,-1-1 0,0 1 0,-26 16 0,17-8 0,1 0 0,1 1 0,0 0 0,0 1 0,1-1 0,0 1 0,1 1 0,0-1 0,1 1 0,1 0 0,-6 21 0,6-18 0,1 0 0,0 0 0,1 0 0,1 0 0,0 0 0,2 0 0,-1 0 0,2 1 0,5 24 0,-7-37 0,1 0 0,0 0 0,0 0 0,0 0 0,1 0 0,-1-1 0,1 1 0,-1 0 0,1-1 0,0 1 0,0-1 0,0 0 0,0 0 0,1 1 0,-1-1 0,0-1 0,1 1 0,0 0 0,3 1 0,-2-1 0,1-1 0,-1 0 0,0 0 0,1 0 0,-1-1 0,1 0 0,-1 1 0,1-2 0,-1 1 0,1 0 0,-1-1 0,5-1 0,5-2 0,0-1 0,1 0 0,-2-1 0,1-1 0,-1 0 0,24-17 0,38-35-1365,-58 47-5461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52:54.0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93 153 24575,'-1'-2'0,"0"1"0,-1-1 0,1 1 0,0-1 0,0 0 0,0 1 0,1-1 0,-1 0 0,0 0 0,1 0 0,-1 1 0,1-1 0,-1 0 0,1 0 0,0 0 0,0 0 0,0 0 0,0 0 0,0 0 0,0 0 0,1 0 0,-1 0 0,1 0 0,-1 0 0,1 1 0,0-1 0,-1 0 0,1 0 0,0 1 0,0-1 0,0 0 0,1 1 0,-1-1 0,0 1 0,1 0 0,-1-1 0,1 1 0,-1 0 0,3-2 0,5-5 0,0 1 0,1 0 0,0 1 0,21-11 0,-14 10 0,1 0 0,0 1 0,0 1 0,1 1 0,0 1 0,-1 0 0,1 1 0,0 2 0,0-1 0,0 2 0,0 1 0,0 0 0,-1 1 0,1 1 0,-1 1 0,0 1 0,24 10 0,-19-6 0,-1 2 0,0 0 0,-1 1 0,0 1 0,-1 1 0,-1 1 0,0 1 0,-1 0 0,-1 1 0,-1 1 0,-1 1 0,22 35 0,-23-28 0,-1-1 0,-1 2 0,-1 0 0,-2 0 0,-1 1 0,-1 0 0,-1 0 0,-2 0 0,-1 1 0,-1 0 0,-2 0 0,-6 56 0,3-63 0,-2 0 0,0-1 0,-1 0 0,-1 0 0,-1 0 0,-1-1 0,-1 0 0,-1-1 0,-1 0 0,0-1 0,-2 0 0,0-1 0,-1-1 0,-1 0 0,0-1 0,-1 0 0,-25 16 0,25-21 0,0 0 0,-1-1 0,0-1 0,-1-1 0,0 0 0,0-1 0,-1-1 0,1-1 0,-2-1 0,-26 2 0,34-5 0,-1-1 0,0-1 0,1 0 0,-1-1 0,1 0 0,-1-1 0,1-1 0,0 0 0,0 0 0,1-2 0,-1 1 0,1-2 0,0 0 0,1 0 0,-1-1 0,-13-12 0,7 2 0,0 0 0,2-2 0,0 1 0,1-2 0,1 0 0,1-1 0,0 0 0,2-1 0,1-1 0,1 1 0,-9-37 0,11 31 0,1 0 0,2-1 0,1 1 0,1-1 0,1 1 0,2-1 0,1 0 0,2 1 0,10-45 0,27-60-1365,-19 74-5461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53:06.2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481 11 24575,'0'0'0,"0"-1"0,0 1 0,0 0 0,0-1 0,0 1 0,0 0 0,0-1 0,0 1 0,0 0 0,0-1 0,0 1 0,0 0 0,0-1 0,0 1 0,0 0 0,0-1 0,0 1 0,-1 0 0,1-1 0,0 1 0,0 0 0,0 0 0,-1-1 0,1 1 0,0 0 0,0 0 0,-1-1 0,1 1 0,0 0 0,0 0 0,-1 0 0,1-1 0,0 1 0,-1 0 0,1 0 0,0 0 0,-1 0 0,1 0 0,0 0 0,-1 0 0,1 0 0,0 0 0,-1 0 0,1 0 0,0 0 0,-1 0 0,1 0 0,0 0 0,-1 0 0,1 0 0,0 0 0,-1 0 0,1 0 0,0 1 0,-1-1 0,1 0 0,0 0 0,0 0 0,-1 1 0,1-1 0,0 0 0,0 0 0,-1 1 0,1-1 0,0 0 0,0 1 0,-19 17 0,-5 14 0,1 1 0,1 2 0,2 0 0,-19 47 0,-51 161 0,49-126 0,-11 24 0,-70 204 0,121-340-82,-2 3-61,0 0 1,1-1-1,0 1 1,1 1-1,0-1 1,0 0-1,0 0 1,2 9-1,2-1-6683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53:06.7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24575,'1'22'0,"0"-1"0,1 1 0,2-1 0,0 0 0,1 0 0,1 0 0,1-1 0,0 0 0,2 0 0,17 28 0,19 25 0,4-2 0,106 119 0,-98-123 0,-21-20-1365,-23-27-5461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53:16.8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536 193 24575,'-3'0'0,"1"0"0,-1 0 0,1 0 0,-1 0 0,1 0 0,-1-1 0,1 1 0,0-1 0,-1 0 0,1 1 0,0-1 0,-1 0 0,1 0 0,0-1 0,0 1 0,0 0 0,0-1 0,0 1 0,0-1 0,0 0 0,0 0 0,1 1 0,-1-1 0,1 0 0,-1-1 0,1 1 0,0 0 0,0 0 0,0 0 0,0-1 0,0 1 0,1 0 0,-1-1 0,1 1 0,-1-1 0,1 1 0,0-1 0,0 1 0,0-1 0,0 1 0,0-1 0,1 1 0,-1 0 0,1-1 0,-1 1 0,1-1 0,0 1 0,0 0 0,0 0 0,0-1 0,1 1 0,-1 0 0,1 0 0,-1 0 0,1 0 0,0 1 0,-1-1 0,1 0 0,0 1 0,0-1 0,0 1 0,0 0 0,1-1 0,3 0 0,5-2 0,1 0 0,0 1 0,0 1 0,0 0 0,0 0 0,0 1 0,13 1 0,87 7 0,-110-7 0,11 2 0,-1 1 0,1 1 0,-1-1 0,0 2 0,0 0 0,0 0 0,-1 1 0,1 1 0,-1 0 0,-1 0 0,0 1 0,0 0 0,0 1 0,-1 0 0,0 1 0,-1 0 0,0 0 0,-1 1 0,9 14 0,-2 0 0,-1 0 0,-2 1 0,0 0 0,-1 1 0,-2 0 0,-1 0 0,7 53 0,-12-65 0,-2 0 0,0 0 0,0 0 0,-2 0 0,0 0 0,0 0 0,-2-1 0,1 1 0,-2-1 0,0 0 0,-11 21 0,6-17 0,-1-2 0,0 1 0,-1-1 0,-1-1 0,0 0 0,-1-1 0,-1 0 0,-17 11 0,9-7 0,-2-3 0,0 0 0,-1-1 0,-1-1 0,0-2 0,0-1 0,-1 0 0,-1-3 0,1 0 0,-1-2 0,-54 3 0,51-7 0,0-1 0,0-2 0,-41-8 0,58 7 0,0-1 0,0-1 0,1 0 0,-1-1 0,1-1 0,0 0 0,1-1 0,-24-18 0,22 12 0,0-1 0,1 0 0,1 0 0,0-2 0,1 0 0,1 0 0,0-1 0,2 0 0,0-1 0,1 0 0,1 0 0,0 0 0,2-1 0,-5-29 0,6 20 0,0 0 0,2 0 0,1-1 0,2 1 0,1 0 0,1 0 0,1 0 0,1 0 0,16-46 0,-7 44-227,1 0-1,2 1 1,1 0-1,1 1 1,37-41-1,-26 32-6598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53:17.7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218 72 24575,'1'-3'0,"-1"1"0,1-1 0,0 0 0,0 1 0,0 0 0,0-1 0,0 1 0,0-1 0,1 1 0,-1 0 0,1 0 0,0 0 0,-1 0 0,1 0 0,0 0 0,0 1 0,4-4 0,0 2 0,-1-1 0,1 0 0,-1 1 0,1 0 0,0 1 0,7-3 0,-4 3 0,0 1 0,-1 0 0,1 1 0,0 0 0,0 0 0,0 1 0,-1 0 0,1 0 0,0 1 0,-1 0 0,1 1 0,-1 0 0,0 0 0,0 1 0,8 4 0,4 4 0,0 0 0,-1 2 0,0 0 0,24 24 0,-30-24 0,-1 1 0,0 0 0,-1 0 0,-1 1 0,0 0 0,-1 1 0,-1 0 0,0 1 0,-1 0 0,-1 0 0,-1 0 0,-1 1 0,0-1 0,-2 1 0,0 0 0,-1 0 0,-1 0 0,0 0 0,-7 37 0,3-29 0,-2 0 0,-1 0 0,-1-1 0,-1 0 0,-1-1 0,-2 0 0,0-1 0,-2 0 0,0-1 0,-2 0 0,0-1 0,-2-1 0,-28 27 0,38-40 0,-1-1 0,0 0 0,0-1 0,0 0 0,-1 0 0,1-1 0,-1 0 0,-1-1 0,1 0 0,-1 0 0,1-1 0,-1-1 0,0 0 0,0 0 0,0-1 0,0-1 0,0 0 0,0 0 0,-1-1 0,1 0 0,1-1 0,-1 0 0,0-1 0,0-1 0,1 1 0,0-1 0,-1-1 0,2 0 0,-1-1 0,0 1 0,1-2 0,0 1 0,1-2 0,-13-11 0,8 2 0,1 1 0,0-1 0,1-1 0,1 0 0,0-1 0,2 0 0,0 0 0,1-1 0,1 0 0,-5-35 0,6 27 0,2 0 0,1 0 0,1-1 0,2 1 0,1 0 0,1 0 0,9-39 0,-3 39-170,0 1-1,2 0 0,2 0 1,0 1-1,1 1 0,2 0 1,23-28-1,-10 17-6655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49:17.5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532 0 24575,'1'2'0,"0"0"0,0 0 0,0 0 0,0 0 0,0 0 0,-1 0 0,1 0 0,-1 0 0,1 1 0,-1-1 0,0 0 0,0 0 0,0 0 0,0 0 0,0 1 0,-1 1 0,-7 39 0,7-39 0,-20 67 0,-3-1 0,-61 124 0,33-82 0,-65 138 0,-99 254 0,208-477-1365,2-6-5461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53:18.4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 1 24575,'2'0'0,"0"0"0,0 1 0,-1-1 0,1 1 0,0 0 0,0 0 0,-1-1 0,1 1 0,0 0 0,-1 1 0,1-1 0,-1 0 0,1 0 0,-1 1 0,1-1 0,-1 0 0,0 1 0,0-1 0,0 1 0,0 0 0,0-1 0,0 1 0,0 0 0,-1 0 0,1 0 0,-1-1 0,1 1 0,0 3 0,0 3 0,1-1 0,-1 1 0,0 0 0,0 0 0,-2 12 0,-10 53 0,-4-1 0,-3 0 0,-40 103 0,29-91 0,18-58-29,9-21-105,-1 0 1,1 0-1,0 0 0,1 0 1,-1 0-1,1 1 1,0-1-1,1 0 1,-1 6-1,3 1-6692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53:18.7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 24575,'0'0'0,"0"-1"0,0 1 0,0 0 0,0-1 0,0 1 0,0 0 0,0-1 0,0 1 0,0 0 0,0-1 0,0 1 0,0 0 0,0-1 0,0 1 0,0-1 0,1 1 0,-1 0 0,0-1 0,0 1 0,0 0 0,1 0 0,-1-1 0,0 1 0,0 0 0,0-1 0,1 1 0,-1 0 0,0 0 0,1 0 0,-1-1 0,0 1 0,1 0 0,-1 0 0,0 0 0,1 0 0,-1-1 0,0 1 0,1 0 0,-1 0 0,0 0 0,1 0 0,18 9 0,11 20 0,132 217 0,-126-202 11,3-1 0,85 72 1,-31-32-1411,-72-62-5427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53:19.4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370 150 24575,'-1'-25'0,"0"14"0,1 1 0,0-1 0,1 1 0,0 0 0,0-1 0,4-10 0,-4 19 0,0-1 0,0 1 0,0 0 0,0 0 0,1-1 0,-1 1 0,1 0 0,-1 0 0,1 0 0,0 0 0,0 1 0,0-1 0,0 0 0,0 1 0,0 0 0,0-1 0,0 1 0,1 0 0,-1 0 0,1 0 0,-1 0 0,1 1 0,-1-1 0,1 1 0,-1-1 0,1 1 0,-1 0 0,1 0 0,4 0 0,5 1 0,-1 1 0,1 0 0,-1 0 0,1 2 0,-1-1 0,0 1 0,0 1 0,0-1 0,-1 2 0,0 0 0,0 0 0,0 1 0,-1 0 0,16 16 0,-12-11 0,-2 0 0,1 1 0,-2 1 0,0 0 0,0 0 0,-2 1 0,1 0 0,-2 0 0,9 27 0,-12-30 0,-1 1 0,0 0 0,-1 0 0,-1-1 0,0 1 0,0 0 0,-2 0 0,1 0 0,-2 0 0,0 0 0,0 0 0,-1 0 0,-1-1 0,0 0 0,0 1 0,-2-2 0,1 1 0,-11 15 0,3-9 0,-1 0 0,-1-1 0,0-1 0,-1 0 0,-1-1 0,0-1 0,-1-1 0,-1 0 0,-37 18 0,31-17 0,-2-2 0,1 0 0,-1-2 0,-1-1 0,0-2 0,0 0 0,-34 3 0,54-9 0,-1-1 0,1 0 0,-1 0 0,1 0 0,-1-1 0,1-1 0,-1 1 0,1-1 0,0-1 0,0 1 0,0-2 0,0 1 0,0-1 0,1 0 0,-1 0 0,1-1 0,0 0 0,1 0 0,-1-1 0,1 0 0,0 0 0,1 0 0,-1-1 0,1 0 0,0 0 0,1 0 0,0-1 0,-5-12 0,3 5 9,1 0-1,0-1 1,2 1-1,-1-1 1,2 0 0,0 0-1,1 0 1,1 0-1,0 0 1,1 1-1,1-1 1,0 0-1,8-25 1,-2 16-195,1 1 1,0 1-1,2 0 0,1 0 1,1 1-1,1 0 1,28-34-1,-15 25-6640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53:20.1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127 120 24575,'24'-22'0,"43"-32"0,-63 51 0,1 0 0,-1 1 0,1-1 0,-1 1 0,1 0 0,0 1 0,0-1 0,0 1 0,0 0 0,0 0 0,0 0 0,0 1 0,0 0 0,0 0 0,7 1 0,-2 0 0,-1 2 0,1-1 0,-1 1 0,0 0 0,0 1 0,-1 0 0,15 9 0,4 6 0,-1 1 0,0 1 0,36 40 0,-13-8 0,45 59 0,-78-91 0,-2 0 0,0 1 0,-2 1 0,0 0 0,-2 0 0,11 36 0,-19-52 0,-1 1 0,0 0 0,0-1 0,-1 1 0,0-1 0,0 1 0,0 0 0,-1-1 0,-1 1 0,1-1 0,-1 1 0,-1-1 0,1 0 0,-1 0 0,0 0 0,-1 0 0,0 0 0,0-1 0,0 0 0,-1 1 0,0-2 0,0 1 0,0 0 0,-8 5 0,-1 0 0,-1 1 0,0-2 0,0 0 0,-1 0 0,-1-2 0,1 0 0,-2-1 0,-33 9 0,31-12 0,-1-1 0,0-1 0,0-1 0,0 0 0,0-2 0,1-1 0,-1 0 0,0-2 0,1 0 0,-1-1 0,1-1 0,1-1 0,-1-1 0,1 0 0,0-2 0,1 0 0,0-1 0,1-1 0,0-1 0,1 0 0,1-1 0,0 0 0,-24-31 0,32 33 0,0 0 0,1 0 0,0 0 0,0-1 0,2 0 0,0 0 0,0-1 0,1 1 0,1-1 0,0 1 0,1-1 0,0 0 0,1 0 0,1 0 0,2-17 0,3-8 0,2 0 0,2 0 0,1 1 0,17-40 0,-18 55-273,0 1 0,2 0 0,0 1 0,26-32 0,-18 28-6553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53:22.5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556 12 24575,'-1'-1'0,"1"1"0,0-1 0,0 1 0,0-1 0,0 1 0,0-1 0,-1 1 0,1-1 0,0 1 0,0-1 0,-1 1 0,1-1 0,0 1 0,-1-1 0,1 1 0,0 0 0,-1-1 0,1 1 0,-1 0 0,1-1 0,0 1 0,-1 0 0,1 0 0,-1-1 0,1 1 0,-1 0 0,1 0 0,-1 0 0,0-1 0,1 1 0,-1 0 0,1 0 0,-1 0 0,1 0 0,-1 0 0,1 0 0,-1 0 0,1 0 0,-1 1 0,1-1 0,-1 0 0,1 0 0,-1 0 0,1 1 0,-1-1 0,1 0 0,-1 0 0,1 1 0,-1-1 0,1 0 0,-1 1 0,1 0 0,-29 16 0,12-1 0,2 0 0,0 1 0,0 0 0,2 2 0,0-1 0,-11 23 0,-57 130 0,48-95 0,-144 355 0,88-203 0,82-209-1365,2-3-5461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53:22.9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24575,'7'18'0,"1"0"0,1 0 0,15 23 0,-16-28 0,178 257 0,-73-115 0,-63-89-66,20 30 237,-64-85-381,1 0 0,-1 0 0,-1 1 0,0 0 0,-1 0 0,6 22 0,-8-10-6616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53:23.6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293 143 24575,'0'0'0,"-1"0"0,1 1 0,0-1 0,-1 0 0,1 0 0,-1 0 0,1 0 0,0 0 0,-1 0 0,1 0 0,0 0 0,-1-1 0,1 1 0,0 0 0,-1 0 0,1 0 0,0 0 0,-1 0 0,1 0 0,0-1 0,-1 1 0,1 0 0,0 0 0,0-1 0,-1 1 0,1 0 0,0 0 0,0-1 0,0 1 0,-1 0 0,1-1 0,0 1 0,0 0 0,0 0 0,0-1 0,-1 1 0,1 0 0,0-1 0,0 1 0,0-1 0,0 1 0,0-1 0,9-17 0,19-12 0,-15 19 0,1 1 0,-1 0 0,1 2 0,1-1 0,0 2 0,0 0 0,0 1 0,18-5 0,-22 8 0,1 1 0,0 1 0,-1 0 0,1 0 0,0 1 0,0 1 0,0 0 0,-1 0 0,1 2 0,0-1 0,-1 1 0,14 6 0,-2 0 0,0 2 0,-1 0 0,-1 2 0,0 0 0,-1 1 0,0 1 0,-1 1 0,-1 1 0,0 0 0,-2 1 0,0 1 0,22 33 0,-30-38 0,1 0 0,-2 0 0,0 1 0,-1 0 0,0 0 0,-1 1 0,-1 0 0,0 0 0,-1 0 0,-1 0 0,-1 0 0,0 0 0,-1 1 0,0-1 0,-2 0 0,0 0 0,0 0 0,-2 0 0,0 0 0,-7 16 0,-2 1 0,-3 0 0,0-1 0,-2 0 0,-2-2 0,-35 44 0,40-58 0,0 0 0,-1 0 0,0-2 0,-2 0 0,0-1 0,0-1 0,-1-1 0,0 0 0,-1-1 0,-27 9 0,28-13 0,0-1 0,0 0 0,-1-2 0,1 0 0,-1-1 0,0-1 0,0-1 0,1 0 0,-1-2 0,0 0 0,-33-9 0,37 6 0,0 0 0,0-2 0,1 0 0,0 0 0,0-1 0,1-1 0,0-1 0,1 0 0,0-1 0,0 0 0,1-1 0,1 0 0,0-1 0,-11-16 0,8 8 12,1-2 0,2 1 0,0-1 0,1-1 0,1 0 0,1 0 0,1-1 0,2 0 0,-4-34 0,7 39-136,1-1 0,1 0 1,1 0-1,0 1 0,2-1 0,0 1 1,2-1-1,0 1 0,1 0 0,1 1 1,17-35-1,-1 16-6702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53:24.3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260 103 24575,'-1'0'0,"0"0"0,0-1 0,1 1 0,-1 0 0,0 0 0,0 0 0,1-1 0,-1 1 0,0 0 0,1-1 0,-1 1 0,0 0 0,1-1 0,-1 1 0,1-1 0,-1 1 0,0-1 0,1 1 0,-1-1 0,1 1 0,0-1 0,-1 0 0,1 1 0,-1-1 0,1 0 0,0 1 0,0-1 0,-1 0 0,1 0 0,0 1 0,0-1 0,0 0 0,0 0 0,0 1 0,0-1 0,0 0 0,0 0 0,0 1 0,0-1 0,0 0 0,0 0 0,1 1 0,-1-1 0,0 0 0,0 1 0,1-1 0,-1 0 0,1 1 0,-1-1 0,1 0 0,20-35 0,-16 32 0,0 0 0,0 0 0,0 1 0,1-1 0,-1 1 0,1 1 0,0-1 0,0 1 0,0 0 0,0 0 0,0 1 0,0 0 0,0 0 0,10 0 0,-6 1 0,0 1 0,-1 0 0,1 0 0,-1 1 0,1 1 0,-1-1 0,0 2 0,16 7 0,-10-3 0,1 1 0,-2 0 0,1 2 0,-1-1 0,-1 2 0,0 0 0,-1 0 0,0 2 0,20 28 0,-21-24 0,-1 1 0,-1 0 0,-1 1 0,-1 0 0,-1 0 0,0 0 0,-1 1 0,-2 0 0,0 0 0,-1 0 0,-1 0 0,-1 0 0,-1 1 0,-1-1 0,-4 23 0,3-31 0,0 1 0,-1 0 0,-1-1 0,0 0 0,-1 0 0,0 0 0,-1 0 0,0-1 0,-1-1 0,0 1 0,-1-1 0,-1 0 0,1-1 0,-2 0 0,1-1 0,-1 0 0,-1-1 0,1 0 0,-2-1 0,1 0 0,-1 0 0,0-2 0,-20 7 0,20-8 0,-1-1 0,1 0 0,-1-1 0,0-1 0,1 0 0,-1 0 0,0-2 0,0 0 0,0 0 0,1-1 0,-1-1 0,1 0 0,-1-1 0,1-1 0,0 0 0,-15-8 0,13 5 0,2-2 0,-1 1 0,1-2 0,0 1 0,1-2 0,0 0 0,1 0 0,1-1 0,0 0 0,0-1 0,2 0 0,-1-1 0,-7-18 0,8 14 0,1 1 0,1-1 0,1 0 0,0-1 0,1 1 0,1-1 0,0-21 0,3 26 0,0 1 0,2 0 0,0-1 0,0 1 0,1 0 0,1 0 0,1 1 0,0-1 0,0 1 0,12-20 0,42-56-1365,-28 50-5461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53:24.8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1 24575,'-24'260'0,"14"55"-10,-5 312-1345,15-589-5471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53:25.5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180 258 24575,'0'-16'0,"0"0"0,2 0 0,0 0 0,0 0 0,2 0 0,0 0 0,6-14 0,-8 23 0,2 0 0,-1 1 0,1 0 0,0-1 0,0 1 0,0 1 0,1-1 0,0 1 0,0 0 0,1 0 0,-1 0 0,1 1 0,0 0 0,0 0 0,0 0 0,1 1 0,12-5 0,-8 4 0,0 0 0,-1 1 0,1 1 0,1 0 0,-1 0 0,0 1 0,17 0 0,-22 2 0,1 0 0,-1 0 0,1 1 0,-1 0 0,0 0 0,1 0 0,-1 1 0,0 0 0,0 0 0,-1 0 0,1 1 0,-1 0 0,0 0 0,6 6 0,6 7 0,-1 2 0,-1 0 0,-1 0 0,-1 2 0,0 0 0,-1 0 0,-2 1 0,0 0 0,-1 1 0,-2 0 0,0 1 0,-1-1 0,4 44 0,-8-47 0,0 0 0,-1 0 0,-1 0 0,-1 0 0,-1 0 0,-1-1 0,0 1 0,-2 0 0,0-1 0,-1 0 0,-1-1 0,-1 1 0,0-1 0,-1-1 0,-1 1 0,-1-2 0,-16 21 0,18-27 0,-1-1 0,0 1 0,0-2 0,-1 1 0,0-1 0,0-1 0,-1 0 0,0-1 0,0 0 0,0-1 0,-1 0 0,0-1 0,0 0 0,0-1 0,0-1 0,-1 0 0,1-1 0,-1 0 0,1-1 0,-1 0 0,1-1 0,-1-1 0,1 0 0,0-1 0,0 0 0,0-1 0,0-1 0,1 0 0,-1-1 0,1 0 0,0 0 0,1-2 0,0 1 0,0-1 0,1-1 0,-12-11 0,10 6 0,1-1 0,1 1 0,0-2 0,1 1 0,1-1 0,0-1 0,1 0 0,0 0 0,2 0 0,0 0 0,1-1 0,1 0 0,0 0 0,2 0 0,0 0 0,1 0 0,4-35 0,2 16 0,1 1 0,2 0 0,2 0 0,1 1 0,2 1 0,1 0 0,35-58 0,-29 58-1365,-5 6-5461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49:17.9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24575,'4'16'0,"0"0"0,1 0 0,1 0 0,11 21 0,-2-1 0,-11-26 0,207 463 0,130 137 0,-320-571-1365,-5-7-5461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53:31.2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24575,'0'1'0,"0"78"0,14 113 0,-3-36 0,-11-156 0,0 0 0,0 1 0,0-1 0,0 0 0,0 1 0,0-1 0,0 0 0,0 0 0,0 1 0,0-1 0,0 0 0,0 1 0,0-1 0,0 0 0,0 1 0,0-1 0,0 0 0,0 0 0,1 1 0,-1-1 0,0 0 0,0 0 0,0 1 0,0-1 0,1 0 0,-1 0 0,0 1 0,0-1 0,1 0 0,-1 0 0,0 0 0,0 1 0,1-1 0,-1 0 0,0 0 0,0 0 0,1 0 0,-1 0 0,1 0 0,6-12 0,2-20 0,-8 26 0,0 0 0,1 0 0,0 0 0,0 0 0,1 0 0,0 0 0,0 0 0,0 1 0,1 0 0,-1-1 0,1 1 0,8-7 0,-10 10 0,0 1 0,1-1 0,-1 1 0,0 0 0,1 0 0,-1 0 0,0 0 0,1 0 0,-1 1 0,1-1 0,-1 1 0,1 0 0,0-1 0,-1 1 0,1 0 0,-1 0 0,1 1 0,0-1 0,-1 1 0,1-1 0,-1 1 0,1 0 0,-1 0 0,0 0 0,1 0 0,-1 0 0,0 0 0,0 1 0,1-1 0,-1 1 0,0 0 0,-1-1 0,3 3 0,3 3-136,0-1-1,-1 1 1,0 0-1,0 1 1,-1-1-1,0 1 1,0 0-1,-1 0 0,5 13 1,-2 1-6690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53:31.9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6 24575,'0'-4'0,"0"3"0,0 5 0,-4 2 0,-2 5 0,1 4 0,0 4 0,2 2 0,1 2 0,1 2 0,5 0 0,2 0 0,-1 0 0,0-1 0,-2 1 0,-1-1 0,-1-3-8191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53:32.2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 24575,'0'-4'0,"0"-6"0,0 4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53:33.0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137 0 24575,'1'11'0,"1"-1"0,0 0 0,1 0 0,7 17 0,-2-1 0,1 4 0,0-3 0,-1-1 0,-2 1 0,0 0 0,1 34 0,-7-57 0,0 0 0,0 0 0,0-1 0,-1 1 0,1 0 0,-1 0 0,0 0 0,0 0 0,-1 0 0,1-1 0,-1 1 0,1-1 0,-1 1 0,-1-1 0,1 1 0,0-1 0,-1 0 0,1 0 0,-1 0 0,0-1 0,0 1 0,0-1 0,0 1 0,-1-1 0,1 0 0,-1 0 0,1-1 0,-1 1 0,-6 1 0,5-1 0,-1-2 0,1 1 0,0 0 0,-1-1 0,1 0 0,0 0 0,0-1 0,-1 0 0,1 1 0,0-2 0,0 1 0,0-1 0,0 1 0,0-1 0,0-1 0,0 1 0,1-1 0,-1 0 0,1 0 0,0 0 0,0 0 0,-4-5 0,-6-8-1365,4-1-5461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53:33.4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 24575,'0'-4'0,"0"3"0,0 6 0,0 5 0,0 2-8191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54:32.0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174 341 24575,'-8'-6'0,"0"0"0,1 0 0,-2 1 0,-14-8 0,20 12 0,0 0 0,-1 1 0,1-1 0,-1 1 0,1-1 0,-1 1 0,1 0 0,-1 1 0,1-1 0,-1 0 0,1 1 0,-1 0 0,1 0 0,-1 0 0,1 0 0,0 1 0,0-1 0,0 1 0,-1 0 0,2-1 0,-1 2 0,0-1 0,0 0 0,1 0 0,-1 1 0,1 0 0,0-1 0,-1 1 0,1 0 0,1 0 0,-1 0 0,0 0 0,1 0 0,-1 1 0,1-1 0,0 0 0,-1 6 0,-2 6 0,1 0 0,1 0 0,0 0 0,0 0 0,2 1 0,0-1 0,2 20 0,-2-33 0,0 0 0,1 0 0,-1 0 0,0 0 0,1 0 0,-1-1 0,1 1 0,0 0 0,-1 0 0,1 0 0,0 0 0,0-1 0,0 1 0,0-1 0,1 1 0,-1 0 0,0-1 0,3 2 0,-3-2 0,0-1 0,0 1 0,1-1 0,-1 1 0,0-1 0,0 0 0,1 0 0,-1 0 0,0 0 0,0 0 0,1 0 0,-1 0 0,0 0 0,1 0 0,-1 0 0,0-1 0,0 1 0,0-1 0,1 1 0,-1-1 0,1 0 0,3-2 0,-1 0 0,0 0 0,0 0 0,0 0 0,-1-1 0,1 1 0,-1-1 0,0 0 0,0 0 0,0 0 0,0-1 0,-1 1 0,3-6 0,2-13 0,-1 0 0,0 0 0,-2-1 0,2-39 0,-6-100 0,-2 68 0,2 90 0,0-1 0,0 0 0,0 1 0,-1-1 0,0 0 0,0 1 0,0-1 0,-1 1 0,1-1 0,-1 1 0,-3-5 0,5 9 0,-1 1 0,1 0 0,0 0 0,0 0 0,0 0 0,0 0 0,-1 0 0,1 0 0,0 0 0,0 0 0,0 0 0,-1 0 0,1 0 0,0 0 0,0 0 0,0 0 0,0 0 0,-1 0 0,1 0 0,0 0 0,0 0 0,0 0 0,0 0 0,-1 0 0,1 0 0,0 0 0,0 1 0,0-1 0,0 0 0,-1 0 0,1 0 0,0 0 0,0 0 0,0 0 0,0 1 0,0-1 0,0 0 0,0 0 0,-1 0 0,1 0 0,0 1 0,0-1 0,0 0 0,0 0 0,0 0 0,0 0 0,0 1 0,0-1 0,0 0 0,0 0 0,0 0 0,0 0 0,0 1 0,0-1 0,0 0 0,0 0 0,0 0 0,0 1 0,0-1 0,1 0 0,-1 0 0,0 0 0,0 0 0,0 0 0,0 1 0,0-1 0,0 0 0,1 0 0,-1 16 0,11 51-115,20 89 359,-26-135-493,2-1 0,0 1 0,1-2 0,1 1 0,15 23 0,-10-23-6577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54:32.9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23 176 24575,'3'0'0,"1"-1"0,0 1 0,0 0 0,0-1 0,-1 0 0,1 0 0,0 0 0,-1 0 0,1-1 0,-1 1 0,0-1 0,1 0 0,-1 0 0,0 0 0,0-1 0,0 1 0,0-1 0,0 1 0,-1-1 0,1 0 0,-1 0 0,0 0 0,3-5 0,-3 3 0,1 0 0,-1-1 0,-1 1 0,1 0 0,-1-1 0,0 1 0,0-1 0,0 0 0,-1 1 0,0-1 0,0 0 0,0 1 0,-1-1 0,0 0 0,-2-7 0,3 11 0,0 0 0,-1 0 0,1 1 0,-1-1 0,0 0 0,1 0 0,-1 1 0,0-1 0,0 0 0,0 1 0,0-1 0,0 1 0,0 0 0,-1-1 0,1 1 0,0 0 0,-1-1 0,1 1 0,-3-1 0,3 2 0,0 0 0,0 0 0,0 0 0,0 0 0,-1 0 0,1 0 0,0 0 0,0 0 0,0 0 0,0 0 0,0 1 0,-1-1 0,1 1 0,0-1 0,0 1 0,0-1 0,0 1 0,0-1 0,0 1 0,0 0 0,1 0 0,-2 0 0,-3 4 0,1 0 0,-1 1 0,1-1 0,0 1 0,1-1 0,-1 1 0,1 0 0,-4 12 0,1-1 0,1-1 0,1 1 0,1 0 0,0 0 0,1 0 0,0 0 0,2 1 0,0-1 0,1 0 0,0 0 0,2 1 0,0-1 0,1-1 0,7 21 0,-10-34-3,0-1-1,0 1 0,0-1 0,1 1 1,-1-1-1,1 0 0,-1 0 0,1 0 1,0 0-1,-1 0 0,1 0 1,0 0-1,0 0 0,1-1 0,-1 1 1,0-1-1,0 0 0,1 0 0,-1 1 1,1-2-1,2 2 0,-1-1 20,0-1-1,0 0 0,0 0 1,0 0-1,0-1 0,0 1 1,0-1-1,0 0 0,0 0 1,0 0-1,0-1 0,5-2 1,8-6-298,0 0 0,-1-1 1,0-1-1,19-18 0,-34 29 208,16-14-6752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54:33.7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105 112 24575,'2'-2'0,"-1"0"0,1-1 0,-1 1 0,1 0 0,-1-1 0,0 0 0,0 1 0,0-1 0,0 0 0,-1 1 0,1-1 0,-1 0 0,1 0 0,-1 1 0,0-1 0,0 0 0,0 0 0,-1 0 0,1 1 0,-1-1 0,1 0 0,-1 0 0,0 1 0,0-1 0,0 1 0,0-1 0,-1 1 0,1-1 0,-1 1 0,0 0 0,1-1 0,-1 1 0,0 0 0,0 0 0,0 0 0,-4-2 0,5 3 0,0-1 0,-1 1 0,1 0 0,-1-1 0,1 1 0,-1 0 0,0 0 0,1 0 0,-1 0 0,0 0 0,0 1 0,0-1 0,1 0 0,-1 1 0,0 0 0,0-1 0,0 1 0,0 0 0,0 0 0,0 0 0,0 0 0,0 0 0,0 0 0,0 1 0,0-1 0,0 1 0,0-1 0,1 1 0,-1 0 0,0 0 0,0-1 0,1 1 0,-1 1 0,0-1 0,1 0 0,-1 0 0,1 0 0,0 1 0,-1-1 0,1 1 0,0-1 0,0 1 0,0 0 0,0-1 0,0 1 0,0 0 0,0 0 0,1 0 0,-1 0 0,0 2 0,-4 21 0,2 1 0,1-1 0,0 1 0,2-1 0,7 51 0,-5-54 0,23 167 0,-16-150-1365,-4-24-5461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54:34.0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264 49 24575,'0'-4'0,"0"-5"0,-4-2 0,-6 1 0,-4 3 0,-5 2 0,-3 3 0,-2 4 0,-1 3 0,0 1 0,-1 2 0,1 1 0,0 3 0,1-1 0,3-2-8191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54:35.0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192 0 24575,'-9'2'0,"0"-1"0,0 1 0,0 0 0,1 1 0,-1 0 0,1 1 0,-1 0 0,1 0 0,0 0 0,1 1 0,-1 0 0,1 1 0,0 0 0,1 0 0,-1 0 0,1 1 0,0 0 0,-9 15 0,10-16 0,1 0 0,0 0 0,1 1 0,-1-1 0,1 1 0,0 0 0,1 0 0,0 0 0,0 0 0,0 0 0,1 1 0,0-1 0,1 1 0,-1-1 0,1 0 0,1 1 0,0-1 0,0 1 0,0-1 0,1 0 0,0 0 0,0 0 0,0 0 0,1 0 0,5 9 0,-7-15 0,0 0 0,0 1 0,-1-1 0,1 0 0,0 0 0,0 0 0,0 0 0,0 0 0,0 0 0,0 0 0,1 0 0,-1-1 0,0 1 0,0 0 0,1 0 0,-1-1 0,0 1 0,1-1 0,-1 0 0,0 1 0,1-1 0,-1 0 0,1 0 0,-1 0 0,2 0 0,0 0 0,0-1 0,-1 0 0,1 0 0,-1 0 0,0 0 0,1 0 0,-1-1 0,0 1 0,1-1 0,-1 1 0,0-1 0,3-3 0,2-3 0,0 0 0,-1-1 0,0 1 0,0-1 0,8-18 0,-4-6 0,-8 27 0,-1-1 0,1 1 0,0-1 0,1 1 0,0 0 0,0-1 0,0 1 0,0 1 0,7-9 0,-9 14 0,0 0 0,-1-1 0,1 1 0,0 0 0,0 1 0,-1-1 0,1 0 0,0 0 0,0 0 0,-1 0 0,1 0 0,0 1 0,-1-1 0,1 0 0,0 1 0,-1-1 0,1 0 0,-1 1 0,1-1 0,0 1 0,-1-1 0,1 1 0,-1-1 0,0 1 0,1-1 0,-1 1 0,1 0 0,-1-1 0,0 1 0,1 0 0,-1-1 0,0 1 0,0 0 0,1-1 0,-1 1 0,0 0 0,0 1 0,11 28 0,-6-8 0,22 103 0,-25-111 0,0 0 0,-1 0 0,-1 0 0,-1 0 0,0 0 0,-6 28 0,6-37 5,0 0 0,-1-1 0,0 1 0,0 0 0,-1-1 0,1 1 0,-1-1 0,0 1 0,0-1 0,0 0 0,-1-1 0,1 1 0,-1 0 0,0-1 0,0 0 0,0 0 0,-1 0 0,1-1 0,-1 1 0,1-1 0,-1 0 0,0 0 0,-6 1 0,3-1-119,-1-1 0,0 0-1,0 0 1,0-1 0,0 0 0,0 0-1,0-1 1,0 0 0,0-1 0,0 0-1,0 0 1,-11-5 0,-1-2-6712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49:18.6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82 297 24575,'18'-1'0,"-1"1"0,1 1 0,0 1 0,-1 0 0,1 1 0,-1 1 0,0 0 0,0 1 0,0 1 0,28 15 0,-23-8 0,0 0 0,-1 1 0,-1 1 0,-1 1 0,0 1 0,-1 1 0,31 39 0,-39-44 0,-1 1 0,0 0 0,-2 0 0,1 1 0,-2 0 0,0 0 0,-1 1 0,0 0 0,-1 0 0,-1 0 0,-1 0 0,0 0 0,-1 24 0,-1-33 0,0 1 0,-1 0 0,0-1 0,0 1 0,-1-1 0,1 0 0,-2 1 0,1-1 0,-1 0 0,0 0 0,-1-1 0,0 1 0,0-1 0,0 0 0,-1 0 0,1 0 0,-2 0 0,1-1 0,0 0 0,-1 0 0,0 0 0,0-1 0,-1 0 0,1 0 0,-1 0 0,0-1 0,0 0 0,0-1 0,0 1 0,-1-1 0,1-1 0,0 1 0,-12 0 0,3-1 0,1-1 0,0 0 0,0 0 0,-1-2 0,1 0 0,0 0 0,0-2 0,1 0 0,-1 0 0,1-2 0,0 0 0,0 0 0,0-1 0,1-1 0,-23-17 0,22 11 0,1-1 0,0 0 0,1-1 0,0 0 0,1-1 0,1 0 0,1-1 0,1 0 0,0 0 0,1-1 0,1 0 0,1 0 0,1 0 0,-3-26 0,3 17 0,2-1 0,1 0 0,1 1 0,1-1 0,2 0 0,1 1 0,1-1 0,1 1 0,14-35 0,-12 42-136,2 0-1,0 1 1,2 0-1,0 1 1,1 0-1,1 1 1,0 1-1,2 0 0,17-15 1,11-5-6690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55:01.8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510 78 24575,'-1'0'0,"1"-1"0,-1 1 0,1-1 0,-1 1 0,1-1 0,-1 0 0,1 1 0,-1-1 0,1 1 0,0-1 0,-1 0 0,1 0 0,0 1 0,0-1 0,0 0 0,-1 1 0,1-1 0,0 0 0,0 0 0,0 1 0,0-1 0,0 0 0,0 0 0,1 1 0,-1-1 0,0 0 0,0 0 0,0 1 0,1-1 0,-1 0 0,21-19 0,32-3 0,-37 19 0,1 1 0,0 0 0,0 1 0,0 1 0,0 0 0,1 2 0,-1 0 0,0 0 0,0 2 0,-1 0 0,1 1 0,0 1 0,-1 0 0,0 1 0,0 1 0,-1 1 0,0 0 0,21 15 0,-19-10 0,0 1 0,-1 0 0,0 1 0,-1 1 0,-1 1 0,0 0 0,-2 0 0,0 1 0,-1 1 0,0 0 0,-2 1 0,0 0 0,-1 0 0,5 25 0,-6-19 0,-2 0 0,-1 0 0,-1 0 0,-1 0 0,-1 1 0,-1-1 0,-2 0 0,0 1 0,-2-1 0,-1 0 0,-1-1 0,-1 1 0,-1-1 0,-2-1 0,0 1 0,-2-2 0,0 1 0,-2-2 0,0 0 0,-1 0 0,-2-2 0,0 0 0,-1 0 0,-1-2 0,-1 0 0,-33 23 0,20-20 0,0-2 0,-1-1 0,0-1 0,-2-2 0,0-1 0,-61 14 0,78-24 0,0 0 0,0-2 0,0 0 0,0-2 0,-1 0 0,1-1 0,0 0 0,0-2 0,0 0 0,0-2 0,0 0 0,1 0 0,0-2 0,0-1 0,-18-9 0,20 5 0,0 0 0,0-1 0,1 0 0,1-1 0,0-1 0,1 0 0,1-1 0,0 0 0,2-1 0,-1 0 0,2-1 0,0 0 0,-7-22 0,3 3 0,1-1 0,2 0 0,2-1 0,2 0 0,-4-69 0,10 81 8,1 1 0,1 0 0,2 1 0,0-1 0,2 0 0,0 1 0,2 0 0,1 1 0,1 0 0,1 0 0,1 1 0,1 0 0,1 1 0,18-22 0,-20 30-76,-1 0 1,2 2-1,0-1 1,0 2-1,2 0 1,-1 0-1,1 2 1,0-1-1,1 2 1,0 0-1,1 1 1,-1 1-1,1 0 1,0 2-1,1-1 1,-1 2-1,1 1 1,0 0-1,0 1 1,-1 1-1,24 2 1,-5 3-6759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55:01.8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151 28 24575,'-33'-12'0,"28"10"0,0-1 0,-1 1 0,1 0 0,0 0 0,-1 1 0,1 0 0,-6-1 0,8 2 0,1 0 0,0 0 0,0 1 0,0-1 0,-1 1 0,1-1 0,0 1 0,0 0 0,0 0 0,0-1 0,0 2 0,0-1 0,1 0 0,-1 0 0,0 1 0,0-1 0,1 0 0,-1 1 0,1 0 0,-1-1 0,1 1 0,0 0 0,-2 4 0,-1 1 0,0 1 0,1-1 0,0 1 0,1 0 0,0 0 0,0 0 0,0 0 0,1 0 0,0 10 0,4 81 0,-1-45 0,-2-49 0,1 1 0,-1-1 0,1 0 0,0 1 0,0-1 0,0 0 0,1 0 0,-1 0 0,1 0 0,0 0 0,6 8 0,-7-12 0,-1 0 0,1 0 0,0 0 0,0 0 0,0-1 0,-1 1 0,1 0 0,0-1 0,0 1 0,0-1 0,0 1 0,0-1 0,0 1 0,0-1 0,0 0 0,1 1 0,-1-1 0,0 0 0,0 0 0,0 0 0,0 0 0,2 0 0,0-1 0,-1 0 0,1 0 0,0 0 0,-1 0 0,0 0 0,1-1 0,-1 1 0,0-1 0,0 0 0,0 0 0,0 1 0,0-1 0,3-4 0,8-13 0,0 0 0,-1-1 0,-1 0 0,-1-1 0,-1-1 0,-1 1 0,-1-1 0,5-25 0,4-9 0,-12 63 0,-1-1 0,0 1 0,0 0 0,-1 0 0,3 15 0,4 18 46,26 66 1,-9-28-1505,-19-55-5368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55:01.8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574 33 24575,'5'-14'0,"-1"-1"0,-5 15 0,1 0 0,0-1 0,-1 1 0,1 0 0,-1-1 0,1 1 0,0 0 0,-1 0 0,1 0 0,-1-1 0,1 1 0,-1 0 0,1 0 0,-1 0 0,1 0 0,-1 0 0,1 0 0,-1 0 0,1 0 0,-1 0 0,1 0 0,-1 0 0,1 0 0,0 0 0,-1 1 0,1-1 0,-1 0 0,1 0 0,-1 0 0,1 1 0,-1-1 0,1 0 0,0 0 0,-1 1 0,-8 3 0,0 1 0,0 0 0,0 0 0,1 1 0,-1 0 0,2 0 0,-1 1 0,1 0 0,0 0 0,-11 16 0,-6 10 0,-25 49 0,34-57 0,-268 511 0,213-397 0,55-110-1365,4-4-5461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55:01.8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24575,'2'6'0,"1"0"0,0 0 0,0 0 0,0-1 0,1 0 0,-1 1 0,1-1 0,1-1 0,-1 1 0,6 4 0,2 4 0,57 60 0,108 87 0,-114-105 0,316 232 83,-179-143-1531,-156-111-5378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55:01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337 48 24575,'0'-2'0,"0"1"0,0-1 0,0 0 0,0 0 0,1 1 0,-1-1 0,0 0 0,1 0 0,-1 1 0,1-1 0,0 1 0,0-1 0,0 0 0,0 1 0,0 0 0,0-1 0,0 1 0,0-1 0,0 1 0,0 0 0,1 0 0,-1 0 0,1 0 0,1-1 0,1 0 0,0 0 0,0 1 0,0 0 0,0 0 0,1 0 0,-1 0 0,0 1 0,0 0 0,9 0 0,3 1 0,0 2 0,0 0 0,0 0 0,22 8 0,-15 0 0,-1 0 0,0 1 0,-1 1 0,0 1 0,-1 1 0,-1 0 0,0 2 0,-2 0 0,1 1 0,-2 1 0,-1 0 0,0 2 0,-1-1 0,-1 2 0,15 34 0,-22-40 0,0 0 0,-1 1 0,-1-1 0,-1 1 0,0 0 0,-1 0 0,-1 0 0,0 0 0,-2 0 0,0 0 0,0 0 0,-2 0 0,0 0 0,-1-1 0,-1 1 0,0-1 0,-1 0 0,-1-1 0,-1 1 0,0-1 0,0-1 0,-2 1 0,0-2 0,0 1 0,-2-1 0,1-1 0,-2 0 0,1-1 0,-2 0 0,1-1 0,-1 0 0,-1-1 0,0-1 0,0 0 0,-30 10 0,12-7 0,-1-1 0,0-2 0,-1-1 0,0-2 0,-40 1 0,60-5 0,0-1 0,-1-1 0,1 0 0,0-1 0,0-1 0,0 0 0,0-1 0,1-1 0,0 0 0,-1-1 0,2 0 0,-1-1 0,1-1 0,-17-12 0,21 11 0,1 0 0,0-1 0,0 0 0,1-1 0,0 1 0,0-1 0,1-1 0,1 1 0,0-1 0,1 0 0,0-1 0,1 1 0,0 0 0,-2-26 0,1-8 0,3 0 0,6-81 0,3 49-682,18-77-1,-15 107-6143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55:01.8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 24575,'0'0'0,"0"0"0,0 0 0,0-1 0,0 1 0,-1 0 0,1 0 0,0-1 0,0 1 0,0 0 0,0 0 0,0 0 0,0-1 0,0 1 0,0 0 0,0 0 0,0-1 0,0 1 0,0 0 0,0 0 0,0-1 0,0 1 0,0 0 0,1 0 0,-1 0 0,0-1 0,0 1 0,0 0 0,0 0 0,0 0 0,0-1 0,1 1 0,-1 0 0,0 0 0,0 0 0,0 0 0,0-1 0,1 1 0,-1 0 0,0 0 0,0 0 0,1 0 0,-1 0 0,0 0 0,0 0 0,0 0 0,1 0 0,-1 0 0,0-1 0,0 1 0,1 0 0,-1 0 0,0 1 0,4 14 0,-6 17 0,2 1 0,0-1 0,8 47 0,-2-22 0,-11-8 0,0-2 0,35-82 0,-27 30 0,1 1 0,0 0 0,1 0 0,-1 1 0,0-1 0,1 1 0,0 0 0,0 0 0,0 1 0,0 0 0,0-1 0,1 2 0,-1-1 0,1 0 0,-1 1 0,1 0 0,8 0 0,-11 1 0,0 0 0,1 0 0,-1 1 0,0-1 0,0 1 0,1 0 0,-1-1 0,0 2 0,0-1 0,0 0 0,0 1 0,0-1 0,0 1 0,0 0 0,-1 0 0,1 0 0,0 0 0,-1 0 0,0 1 0,1-1 0,-1 1 0,0-1 0,-1 1 0,1 0 0,0 0 0,-1 0 0,1 0 0,-1 0 0,0 0 0,0 0 0,0 5 0,0-4 5,0 0-1,0 0 0,-1 0 0,0 0 1,0 0-1,0 0 0,-1 1 0,1-1 1,-1 0-1,0 0 0,0 0 1,0 0-1,-1-1 0,1 1 0,-1 0 1,0-1-1,0 1 0,0-1 1,-1 1-1,1-1 0,-1 0 0,0 0 1,0 0-1,0 0 0,0-1 0,0 1 1,-6 3-1,5-4-69,0 1 1,-1-1-1,1 0 1,-1 0-1,1-1 1,-1 1-1,0-1 0,1 0 1,-1 0-1,0-1 1,0 1-1,0-1 1,0 0-1,0 0 0,1-1 1,-1 0-1,0 0 1,0 0-1,0 0 1,1 0-1,-1-1 1,-8-4-1,-3-6-6761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55:01.8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152 12 24575,'0'0'0,"0"-1"0,-1 0 0,1 1 0,0-1 0,0 1 0,0-1 0,0 1 0,-1-1 0,1 1 0,0-1 0,-1 1 0,1-1 0,0 1 0,-1 0 0,1-1 0,0 1 0,-1-1 0,1 1 0,-1 0 0,1 0 0,-1-1 0,1 1 0,0 0 0,-1-1 0,1 1 0,-1 0 0,0 0 0,1 0 0,-1 0 0,1 0 0,-1 0 0,1-1 0,-1 1 0,1 0 0,-1 1 0,1-1 0,-1 0 0,0 0 0,1 0 0,-1 0 0,1 0 0,-1 0 0,1 1 0,-1-1 0,1 0 0,-1 0 0,1 1 0,0-1 0,-1 0 0,1 1 0,-1-1 0,0 1 0,-26 16 0,17-8 0,1 0 0,1 1 0,0 0 0,0 1 0,1-1 0,0 1 0,1 1 0,0-1 0,1 1 0,1 0 0,-6 21 0,6-18 0,1 0 0,0 0 0,1 0 0,1 0 0,0 0 0,2 0 0,-1 0 0,2 1 0,5 24 0,-7-37 0,1 0 0,0 0 0,0 0 0,0 0 0,1 0 0,-1-1 0,1 1 0,-1 0 0,1-1 0,0 1 0,0-1 0,0 0 0,0 0 0,1 1 0,-1-1 0,0-1 0,1 1 0,0 0 0,3 1 0,-2-1 0,1-1 0,-1 0 0,0 0 0,1 0 0,-1-1 0,1 0 0,-1 1 0,1-2 0,-1 1 0,1 0 0,-1-1 0,5-1 0,5-2 0,0-1 0,1 0 0,-2-1 0,1-1 0,-1 0 0,24-17 0,38-35-1365,-58 47-5461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55:01.8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93 153 24575,'-1'-2'0,"0"1"0,-1-1 0,1 1 0,0-1 0,0 0 0,0 1 0,1-1 0,-1 0 0,0 0 0,1 0 0,-1 1 0,1-1 0,-1 0 0,1 0 0,0 0 0,0 0 0,0 0 0,0 0 0,0 0 0,0 0 0,1 0 0,-1 0 0,1 0 0,-1 0 0,1 1 0,0-1 0,-1 0 0,1 0 0,0 1 0,0-1 0,0 0 0,1 1 0,-1-1 0,0 1 0,1 0 0,-1-1 0,1 1 0,-1 0 0,3-2 0,5-5 0,0 1 0,1 0 0,0 1 0,21-11 0,-14 10 0,1 0 0,0 1 0,0 1 0,1 1 0,0 1 0,-1 0 0,1 1 0,0 2 0,0-1 0,0 2 0,0 1 0,0 0 0,-1 1 0,1 1 0,-1 1 0,0 1 0,24 10 0,-19-6 0,-1 2 0,0 0 0,-1 1 0,0 1 0,-1 1 0,-1 1 0,0 1 0,-1 0 0,-1 1 0,-1 1 0,-1 1 0,22 35 0,-23-28 0,-1-1 0,-1 2 0,-1 0 0,-2 0 0,-1 1 0,-1 0 0,-1 0 0,-2 0 0,-1 1 0,-1 0 0,-2 0 0,-6 56 0,3-63 0,-2 0 0,0-1 0,-1 0 0,-1 0 0,-1 0 0,-1-1 0,-1 0 0,-1-1 0,-1 0 0,0-1 0,-2 0 0,0-1 0,-1-1 0,-1 0 0,0-1 0,-1 0 0,-25 16 0,25-21 0,0 0 0,-1-1 0,0-1 0,-1-1 0,0 0 0,0-1 0,-1-1 0,1-1 0,-2-1 0,-26 2 0,34-5 0,-1-1 0,0-1 0,1 0 0,-1-1 0,1 0 0,-1-1 0,1-1 0,0 0 0,0 0 0,1-2 0,-1 1 0,1-2 0,0 0 0,1 0 0,-1-1 0,-13-12 0,7 2 0,0 0 0,2-2 0,0 1 0,1-2 0,1 0 0,1-1 0,0 0 0,2-1 0,1-1 0,1 1 0,-9-37 0,11 31 0,1 0 0,2-1 0,1 1 0,1-1 0,1 1 0,2-1 0,1 0 0,2 1 0,10-45 0,27-60-1365,-19 74-5461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55:01.8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481 11 24575,'0'0'0,"0"-1"0,0 1 0,0 0 0,0-1 0,0 1 0,0 0 0,0-1 0,0 1 0,0 0 0,0-1 0,0 1 0,0 0 0,0-1 0,0 1 0,0 0 0,0-1 0,0 1 0,-1 0 0,1-1 0,0 1 0,0 0 0,0 0 0,-1-1 0,1 1 0,0 0 0,0 0 0,-1-1 0,1 1 0,0 0 0,0 0 0,-1 0 0,1-1 0,0 1 0,-1 0 0,1 0 0,0 0 0,-1 0 0,1 0 0,0 0 0,-1 0 0,1 0 0,0 0 0,-1 0 0,1 0 0,0 0 0,-1 0 0,1 0 0,0 0 0,-1 0 0,1 0 0,0 0 0,-1 0 0,1 0 0,0 1 0,-1-1 0,1 0 0,0 0 0,0 0 0,-1 1 0,1-1 0,0 0 0,0 0 0,-1 1 0,1-1 0,0 0 0,0 1 0,-19 17 0,-5 14 0,1 1 0,1 2 0,2 0 0,-19 47 0,-51 161 0,49-126 0,-11 24 0,-70 204 0,121-340-82,-2 3-61,0 0 1,1-1-1,0 1 1,1 1-1,0-1 1,0 0-1,0 0 1,2 9-1,2-1-6683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55:01.8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24575,'1'22'0,"0"-1"0,1 1 0,2-1 0,0 0 0,1 0 0,1 0 0,1-1 0,0 0 0,2 0 0,17 28 0,19 25 0,4-2 0,106 119 0,-98-123 0,-21-20-1365,-23-27-5461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49:19.2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171 75 24575,'-1'0'0,"1"0"0,-1 0 0,0 0 0,1 0 0,-1 0 0,0-1 0,1 1 0,-1 0 0,0 0 0,1-1 0,-1 1 0,1 0 0,-1-1 0,0 1 0,1 0 0,-1-1 0,1 1 0,-1-1 0,1 1 0,-1-1 0,1 1 0,0-1 0,-1 1 0,1-1 0,0 1 0,-1-1 0,1 0 0,0 1 0,0-1 0,-1 0 0,1 1 0,0-1 0,0 0 0,0 1 0,0-1 0,0 0 0,0 1 0,0-1 0,0 0 0,0 1 0,0-1 0,0 0 0,1 1 0,-1-1 0,0 1 0,0-1 0,1 0 0,-1 1 0,1-1 0,0-2 0,0 0 0,0 0 0,0 1 0,1-1 0,-1 0 0,1 1 0,-1-1 0,1 1 0,0 0 0,3-3 0,0 2 0,1 0 0,0 1 0,0-1 0,0 1 0,1 0 0,-1 1 0,0 0 0,1 0 0,-1 0 0,1 1 0,-1-1 0,1 2 0,-1-1 0,0 1 0,1 0 0,-1 0 0,1 1 0,-1 0 0,0 0 0,0 0 0,0 1 0,0 0 0,8 5 0,1 1 0,-1 0 0,1 1 0,-2 0 0,1 1 0,-2 1 0,1 0 0,18 25 0,-18-17 0,-1 0 0,0 1 0,-2 0 0,-1 1 0,0 1 0,-1-1 0,-2 1 0,0 0 0,-2 1 0,0-1 0,-2 1 0,0 30 0,-2-40 0,-1-1 0,-1 1 0,0-1 0,-1 1 0,0-1 0,-1 0 0,-1 0 0,0-1 0,-1 1 0,-7 11 0,8-15 0,-2 0 0,1-1 0,-1 0 0,0-1 0,-1 0 0,0 0 0,0 0 0,0-1 0,-1 0 0,0-1 0,0 0 0,0 0 0,-1-1 0,-13 4 0,12-4 0,-1-1 0,0 0 0,0-1 0,0-1 0,0 0 0,0 0 0,0-1 0,0-1 0,-1 0 0,1-1 0,0 0 0,1 0 0,-1-2 0,0 1 0,1-1 0,0-1 0,0 0 0,0-1 0,0 0 0,1-1 0,0 0 0,1 0 0,-1-1 0,-11-12 0,12 10 0,0-1 0,1 0 0,0 0 0,1-1 0,0 0 0,1 0 0,0 0 0,1-1 0,0 0 0,1 0 0,0 0 0,1 0 0,1-1 0,0 0 0,1 1 0,0-1 0,2 0 0,-1 1 0,1-1 0,1 0 0,5-19 0,-1 14-227,1 0-1,0 1 1,1 0-1,1 0 1,16-23-1,2 4-6598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55:01.8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536 193 24575,'-3'0'0,"1"0"0,-1 0 0,1 0 0,-1 0 0,1 0 0,-1-1 0,1 1 0,0-1 0,-1 0 0,1 1 0,0-1 0,-1 0 0,1 0 0,0-1 0,0 1 0,0 0 0,0-1 0,0 1 0,0-1 0,0 0 0,0 0 0,1 1 0,-1-1 0,1 0 0,-1-1 0,1 1 0,0 0 0,0 0 0,0 0 0,0-1 0,0 1 0,1 0 0,-1-1 0,1 1 0,-1-1 0,1 1 0,0-1 0,0 1 0,0-1 0,0 1 0,0-1 0,1 1 0,-1 0 0,1-1 0,-1 1 0,1-1 0,0 1 0,0 0 0,0 0 0,0-1 0,1 1 0,-1 0 0,1 0 0,-1 0 0,1 0 0,0 1 0,-1-1 0,1 0 0,0 1 0,0-1 0,0 1 0,0 0 0,1-1 0,3 0 0,5-2 0,1 0 0,0 1 0,0 1 0,0 0 0,0 0 0,0 1 0,13 1 0,87 7 0,-110-7 0,11 2 0,-1 1 0,1 1 0,-1-1 0,0 2 0,0 0 0,0 0 0,-1 1 0,1 1 0,-1 0 0,-1 0 0,0 1 0,0 0 0,0 1 0,-1 0 0,0 1 0,-1 0 0,0 0 0,-1 1 0,9 14 0,-2 0 0,-1 0 0,-2 1 0,0 0 0,-1 1 0,-2 0 0,-1 0 0,7 53 0,-12-65 0,-2 0 0,0 0 0,0 0 0,-2 0 0,0 0 0,0 0 0,-2-1 0,1 1 0,-2-1 0,0 0 0,-11 21 0,6-17 0,-1-2 0,0 1 0,-1-1 0,-1-1 0,0 0 0,-1-1 0,-1 0 0,-17 11 0,9-7 0,-2-3 0,0 0 0,-1-1 0,-1-1 0,0-2 0,0-1 0,-1 0 0,-1-3 0,1 0 0,-1-2 0,-54 3 0,51-7 0,0-1 0,0-2 0,-41-8 0,58 7 0,0-1 0,0-1 0,1 0 0,-1-1 0,1-1 0,0 0 0,1-1 0,-24-18 0,22 12 0,0-1 0,1 0 0,1 0 0,0-2 0,1 0 0,1 0 0,0-1 0,2 0 0,0-1 0,1 0 0,1 0 0,0 0 0,2-1 0,-5-29 0,6 20 0,0 0 0,2 0 0,1-1 0,2 1 0,1 0 0,1 0 0,1 0 0,1 0 0,16-46 0,-7 44-227,1 0-1,2 1 1,1 0-1,1 1 1,37-41-1,-26 32-6598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55:01.8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218 72 24575,'1'-3'0,"-1"1"0,1-1 0,0 0 0,0 1 0,0 0 0,0-1 0,0 1 0,0-1 0,1 1 0,-1 0 0,1 0 0,0 0 0,-1 0 0,1 0 0,0 0 0,0 1 0,4-4 0,0 2 0,-1-1 0,1 0 0,-1 1 0,1 0 0,0 1 0,7-3 0,-4 3 0,0 1 0,-1 0 0,1 1 0,0 0 0,0 0 0,0 1 0,-1 0 0,1 0 0,0 1 0,-1 0 0,1 1 0,-1 0 0,0 0 0,0 1 0,8 4 0,4 4 0,0 0 0,-1 2 0,0 0 0,24 24 0,-30-24 0,-1 1 0,0 0 0,-1 0 0,-1 1 0,0 0 0,-1 1 0,-1 0 0,0 1 0,-1 0 0,-1 0 0,-1 0 0,-1 1 0,0-1 0,-2 1 0,0 0 0,-1 0 0,-1 0 0,0 0 0,-7 37 0,3-29 0,-2 0 0,-1 0 0,-1-1 0,-1 0 0,-1-1 0,-2 0 0,0-1 0,-2 0 0,0-1 0,-2 0 0,0-1 0,-2-1 0,-28 27 0,38-40 0,-1-1 0,0 0 0,0-1 0,0 0 0,-1 0 0,1-1 0,-1 0 0,-1-1 0,1 0 0,-1 0 0,1-1 0,-1-1 0,0 0 0,0 0 0,0-1 0,0-1 0,0 0 0,0 0 0,-1-1 0,1 0 0,1-1 0,-1 0 0,0-1 0,0-1 0,1 1 0,0-1 0,-1-1 0,2 0 0,-1-1 0,0 1 0,1-2 0,0 1 0,1-2 0,-13-11 0,8 2 0,1 1 0,0-1 0,1-1 0,1 0 0,0-1 0,2 0 0,0 0 0,1-1 0,1 0 0,-5-35 0,6 27 0,2 0 0,1 0 0,1-1 0,2 1 0,1 0 0,1 0 0,9-39 0,-3 39-170,0 1-1,2 0 0,2 0 1,0 1-1,1 1 0,2 0 1,23-28-1,-10 17-6655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55:01.8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 1 24575,'2'0'0,"0"0"0,0 1 0,-1-1 0,1 1 0,0 0 0,0 0 0,-1-1 0,1 1 0,0 0 0,-1 1 0,1-1 0,-1 0 0,1 0 0,-1 1 0,1-1 0,-1 0 0,0 1 0,0-1 0,0 1 0,0 0 0,0-1 0,0 1 0,0 0 0,-1 0 0,1 0 0,-1-1 0,1 1 0,0 3 0,0 3 0,1-1 0,-1 1 0,0 0 0,0 0 0,-2 12 0,-10 53 0,-4-1 0,-3 0 0,-40 103 0,29-91 0,18-58-29,9-21-105,-1 0 1,1 0-1,0 0 0,1 0 1,-1 0-1,1 1 1,0-1-1,1 0 1,-1 6-1,3 1-6692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55:01.8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 24575,'0'0'0,"0"-1"0,0 1 0,0 0 0,0-1 0,0 1 0,0 0 0,0-1 0,0 1 0,0 0 0,0-1 0,0 1 0,0 0 0,0-1 0,0 1 0,0-1 0,1 1 0,-1 0 0,0-1 0,0 1 0,0 0 0,1 0 0,-1-1 0,0 1 0,0 0 0,0-1 0,1 1 0,-1 0 0,0 0 0,1 0 0,-1-1 0,0 1 0,1 0 0,-1 0 0,0 0 0,1 0 0,-1-1 0,0 1 0,1 0 0,-1 0 0,0 0 0,1 0 0,18 9 0,11 20 0,132 217 0,-126-202 11,3-1 0,85 72 1,-31-32-1411,-72-62-5427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55:01.8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370 150 24575,'-1'-25'0,"0"14"0,1 1 0,0-1 0,1 1 0,0 0 0,0-1 0,4-10 0,-4 19 0,0-1 0,0 1 0,0 0 0,0 0 0,1-1 0,-1 1 0,1 0 0,-1 0 0,1 0 0,0 0 0,0 1 0,0-1 0,0 0 0,0 1 0,0 0 0,0-1 0,0 1 0,1 0 0,-1 0 0,1 0 0,-1 0 0,1 1 0,-1-1 0,1 1 0,-1-1 0,1 1 0,-1 0 0,1 0 0,4 0 0,5 1 0,-1 1 0,1 0 0,-1 0 0,1 2 0,-1-1 0,0 1 0,0 1 0,0-1 0,-1 2 0,0 0 0,0 0 0,0 1 0,-1 0 0,16 16 0,-12-11 0,-2 0 0,1 1 0,-2 1 0,0 0 0,0 0 0,-2 1 0,1 0 0,-2 0 0,9 27 0,-12-30 0,-1 1 0,0 0 0,-1 0 0,-1-1 0,0 1 0,0 0 0,-2 0 0,1 0 0,-2 0 0,0 0 0,0 0 0,-1 0 0,-1-1 0,0 0 0,0 1 0,-2-2 0,1 1 0,-11 15 0,3-9 0,-1 0 0,-1-1 0,0-1 0,-1 0 0,-1-1 0,0-1 0,-1-1 0,-1 0 0,-37 18 0,31-17 0,-2-2 0,1 0 0,-1-2 0,-1-1 0,0-2 0,0 0 0,-34 3 0,54-9 0,-1-1 0,1 0 0,-1 0 0,1 0 0,-1-1 0,1-1 0,-1 1 0,1-1 0,0-1 0,0 1 0,0-2 0,0 1 0,0-1 0,1 0 0,-1 0 0,1-1 0,0 0 0,1 0 0,-1-1 0,1 0 0,0 0 0,1 0 0,-1-1 0,1 0 0,0 0 0,1 0 0,0-1 0,-5-12 0,3 5 9,1 0-1,0-1 1,2 1-1,-1-1 1,2 0 0,0 0-1,1 0 1,1 0-1,0 0 1,1 1-1,1-1 1,0 0-1,8-25 1,-2 16-195,1 1 1,0 1-1,2 0 0,1 0 1,1 1-1,1 0 1,28-34-1,-15 25-6640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55:01.8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127 120 24575,'24'-22'0,"43"-32"0,-63 51 0,1 0 0,-1 1 0,1-1 0,-1 1 0,1 0 0,0 1 0,0-1 0,0 1 0,0 0 0,0 0 0,0 0 0,0 1 0,0 0 0,0 0 0,7 1 0,-2 0 0,-1 2 0,1-1 0,-1 1 0,0 0 0,0 1 0,-1 0 0,15 9 0,4 6 0,-1 1 0,0 1 0,36 40 0,-13-8 0,45 59 0,-78-91 0,-2 0 0,0 1 0,-2 1 0,0 0 0,-2 0 0,11 36 0,-19-52 0,-1 1 0,0 0 0,0-1 0,-1 1 0,0-1 0,0 1 0,0 0 0,-1-1 0,-1 1 0,1-1 0,-1 1 0,-1-1 0,1 0 0,-1 0 0,0 0 0,-1 0 0,0 0 0,0-1 0,0 0 0,-1 1 0,0-2 0,0 1 0,0 0 0,-8 5 0,-1 0 0,-1 1 0,0-2 0,0 0 0,-1 0 0,-1-2 0,1 0 0,-2-1 0,-33 9 0,31-12 0,-1-1 0,0-1 0,0-1 0,0 0 0,0-2 0,1-1 0,-1 0 0,0-2 0,1 0 0,-1-1 0,1-1 0,1-1 0,-1-1 0,1 0 0,0-2 0,1 0 0,0-1 0,1-1 0,0-1 0,1 0 0,1-1 0,0 0 0,-24-31 0,32 33 0,0 0 0,1 0 0,0 0 0,0-1 0,2 0 0,0 0 0,0-1 0,1 1 0,1-1 0,0 1 0,1-1 0,0 0 0,1 0 0,1 0 0,2-17 0,3-8 0,2 0 0,2 0 0,1 1 0,17-40 0,-18 55-273,0 1 0,2 0 0,0 1 0,26-32 0,-18 28-6553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55:01.8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556 12 24575,'-1'-1'0,"1"1"0,0-1 0,0 1 0,0-1 0,0 1 0,0-1 0,-1 1 0,1-1 0,0 1 0,0-1 0,-1 1 0,1-1 0,0 1 0,-1-1 0,1 1 0,0 0 0,-1-1 0,1 1 0,-1 0 0,1-1 0,0 1 0,-1 0 0,1 0 0,-1-1 0,1 1 0,-1 0 0,1 0 0,-1 0 0,0-1 0,1 1 0,-1 0 0,1 0 0,-1 0 0,1 0 0,-1 0 0,1 0 0,-1 0 0,1 0 0,-1 1 0,1-1 0,-1 0 0,1 0 0,-1 0 0,1 1 0,-1-1 0,1 0 0,-1 0 0,1 1 0,-1-1 0,1 0 0,-1 1 0,1 0 0,-29 16 0,12-1 0,2 0 0,0 1 0,0 0 0,2 2 0,0-1 0,-11 23 0,-57 130 0,48-95 0,-144 355 0,88-203 0,82-209-1365,2-3-5461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55:01.8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24575,'7'18'0,"1"0"0,1 0 0,15 23 0,-16-28 0,178 257 0,-73-115 0,-63-89-66,20 30 237,-64-85-381,1 0 0,-1 0 0,-1 1 0,0 0 0,-1 0 0,6 22 0,-8-10-6616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55:01.8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293 143 24575,'0'0'0,"-1"0"0,1 1 0,0-1 0,-1 0 0,1 0 0,-1 0 0,1 0 0,0 0 0,-1 0 0,1 0 0,0 0 0,-1-1 0,1 1 0,0 0 0,-1 0 0,1 0 0,0 0 0,-1 0 0,1 0 0,0-1 0,-1 1 0,1 0 0,0 0 0,0-1 0,-1 1 0,1 0 0,0 0 0,0-1 0,0 1 0,-1 0 0,1-1 0,0 1 0,0 0 0,0 0 0,0-1 0,-1 1 0,1 0 0,0-1 0,0 1 0,0-1 0,0 1 0,0-1 0,9-17 0,19-12 0,-15 19 0,1 1 0,-1 0 0,1 2 0,1-1 0,0 2 0,0 0 0,0 1 0,18-5 0,-22 8 0,1 1 0,0 1 0,-1 0 0,1 0 0,0 1 0,0 1 0,0 0 0,-1 0 0,1 2 0,0-1 0,-1 1 0,14 6 0,-2 0 0,0 2 0,-1 0 0,-1 2 0,0 0 0,-1 1 0,0 1 0,-1 1 0,-1 1 0,0 0 0,-2 1 0,0 1 0,22 33 0,-30-38 0,1 0 0,-2 0 0,0 1 0,-1 0 0,0 0 0,-1 1 0,-1 0 0,0 0 0,-1 0 0,-1 0 0,-1 0 0,0 0 0,-1 1 0,0-1 0,-2 0 0,0 0 0,0 0 0,-2 0 0,0 0 0,-7 16 0,-2 1 0,-3 0 0,0-1 0,-2 0 0,-2-2 0,-35 44 0,40-58 0,0 0 0,-1 0 0,0-2 0,-2 0 0,0-1 0,0-1 0,-1-1 0,0 0 0,-1-1 0,-27 9 0,28-13 0,0-1 0,0 0 0,-1-2 0,1 0 0,-1-1 0,0-1 0,0-1 0,1 0 0,-1-2 0,0 0 0,-33-9 0,37 6 0,0 0 0,0-2 0,1 0 0,0 0 0,0-1 0,1-1 0,0-1 0,1 0 0,0-1 0,0 0 0,1-1 0,1 0 0,0-1 0,-11-16 0,8 8 12,1-2 0,2 1 0,0-1 0,1-1 0,1 0 0,1 0 0,1-1 0,2 0 0,-4-34 0,7 39-136,1-1 0,1 0 1,1 0-1,0 1 0,2-1 0,0 1 1,2-1-1,0 1 0,1 0 0,1 1 1,17-35-1,-1 16-6702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55:01.8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260 103 24575,'-1'0'0,"0"0"0,0-1 0,1 1 0,-1 0 0,0 0 0,0 0 0,1-1 0,-1 1 0,0 0 0,1-1 0,-1 1 0,0 0 0,1-1 0,-1 1 0,1-1 0,-1 1 0,0-1 0,1 1 0,-1-1 0,1 1 0,0-1 0,-1 0 0,1 1 0,-1-1 0,1 0 0,0 1 0,0-1 0,-1 0 0,1 0 0,0 1 0,0-1 0,0 0 0,0 0 0,0 1 0,0-1 0,0 0 0,0 0 0,0 1 0,0-1 0,0 0 0,0 0 0,1 1 0,-1-1 0,0 0 0,0 1 0,1-1 0,-1 0 0,1 1 0,-1-1 0,1 0 0,20-35 0,-16 32 0,0 0 0,0 0 0,0 1 0,1-1 0,-1 1 0,1 1 0,0-1 0,0 1 0,0 0 0,0 0 0,0 1 0,0 0 0,0 0 0,10 0 0,-6 1 0,0 1 0,-1 0 0,1 0 0,-1 1 0,1 1 0,-1-1 0,0 2 0,16 7 0,-10-3 0,1 1 0,-2 0 0,1 2 0,-1-1 0,-1 2 0,0 0 0,-1 0 0,0 2 0,20 28 0,-21-24 0,-1 1 0,-1 0 0,-1 1 0,-1 0 0,-1 0 0,0 0 0,-1 1 0,-2 0 0,0 0 0,-1 0 0,-1 0 0,-1 0 0,-1 1 0,-1-1 0,-4 23 0,3-31 0,0 1 0,-1 0 0,-1-1 0,0 0 0,-1 0 0,0 0 0,-1 0 0,0-1 0,-1-1 0,0 1 0,-1-1 0,-1 0 0,1-1 0,-2 0 0,1-1 0,-1 0 0,-1-1 0,1 0 0,-2-1 0,1 0 0,-1 0 0,0-2 0,-20 7 0,20-8 0,-1-1 0,1 0 0,-1-1 0,0-1 0,1 0 0,-1 0 0,0-2 0,0 0 0,0 0 0,1-1 0,-1-1 0,1 0 0,-1-1 0,1-1 0,0 0 0,-15-8 0,13 5 0,2-2 0,-1 1 0,1-2 0,0 1 0,1-2 0,0 0 0,1 0 0,1-1 0,0 0 0,0-1 0,2 0 0,-1-1 0,-7-18 0,8 14 0,1 1 0,1-1 0,1 0 0,0-1 0,1 1 0,1-1 0,0-21 0,3 26 0,0 1 0,2 0 0,0-1 0,0 1 0,1 0 0,1 0 0,1 1 0,0-1 0,0 1 0,12-20 0,42-56-1365,-28 50-5461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050D1F-DE8C-A54A-BF90-790412909A50}" type="datetimeFigureOut">
              <a:rPr lang="en-US" smtClean="0"/>
              <a:t>10/7/2022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B7B3F8-B8D4-B64F-AC9A-3DF9441F5E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6131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>
            <a:extLst>
              <a:ext uri="{FF2B5EF4-FFF2-40B4-BE49-F238E27FC236}">
                <a16:creationId xmlns:a16="http://schemas.microsoft.com/office/drawing/2014/main" id="{F0AD10B9-EA13-CC41-9659-1FBE9B9E95F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9pPr>
          </a:lstStyle>
          <a:p>
            <a:pPr algn="r"/>
            <a:fld id="{EE43FE97-9F43-7341-B47C-992413F1D40C}" type="slidenum">
              <a:rPr lang="en-US" altLang="en-US" sz="1200"/>
              <a:pPr algn="r"/>
              <a:t>1</a:t>
            </a:fld>
            <a:endParaRPr lang="en-US" altLang="en-US" sz="1200"/>
          </a:p>
        </p:txBody>
      </p:sp>
      <p:sp>
        <p:nvSpPr>
          <p:cNvPr id="6147" name="Rectangle 2">
            <a:extLst>
              <a:ext uri="{FF2B5EF4-FFF2-40B4-BE49-F238E27FC236}">
                <a16:creationId xmlns:a16="http://schemas.microsoft.com/office/drawing/2014/main" id="{87558235-F31F-014E-B895-D029316B6F2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39" name="Rectangle 3">
            <a:extLst>
              <a:ext uri="{FF2B5EF4-FFF2-40B4-BE49-F238E27FC236}">
                <a16:creationId xmlns:a16="http://schemas.microsoft.com/office/drawing/2014/main" id="{C5FB49B1-FED3-F140-B31D-872378AE7CE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367380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>
            <a:extLst>
              <a:ext uri="{FF2B5EF4-FFF2-40B4-BE49-F238E27FC236}">
                <a16:creationId xmlns:a16="http://schemas.microsoft.com/office/drawing/2014/main" id="{C7377FD6-6C50-AE42-9514-865CE574BDA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9pPr>
          </a:lstStyle>
          <a:p>
            <a:fld id="{2A930419-4F0E-6247-AD7F-75B838534BC7}" type="slidenum">
              <a:rPr lang="en-US" altLang="en-US" sz="1200"/>
              <a:pPr/>
              <a:t>2</a:t>
            </a:fld>
            <a:endParaRPr lang="en-US" altLang="en-US" sz="1200"/>
          </a:p>
        </p:txBody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DBC03E47-6303-4B49-9DE7-187B32A05F4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>
            <a:extLst>
              <a:ext uri="{FF2B5EF4-FFF2-40B4-BE49-F238E27FC236}">
                <a16:creationId xmlns:a16="http://schemas.microsoft.com/office/drawing/2014/main" id="{27D78F1B-36D1-1E4E-9FE4-F18C8C9241A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latin typeface="Times" pitchFamily="2" charset="0"/>
              </a:rPr>
              <a:t>One on the right may not look like a binary tree, but technically it is - it is just highly unbalanced.</a:t>
            </a:r>
          </a:p>
          <a:p>
            <a:r>
              <a:rPr lang="en-US" altLang="en-US">
                <a:latin typeface="Times" pitchFamily="2" charset="0"/>
              </a:rPr>
              <a:t>Draw another on the board where it zig-zags (right child / left child / right child etc…)</a:t>
            </a:r>
          </a:p>
          <a:p>
            <a:endParaRPr lang="en-US" altLang="en-US">
              <a:latin typeface="Times" pitchFamily="2" charset="0"/>
            </a:endParaRPr>
          </a:p>
          <a:p>
            <a:endParaRPr lang="en-US" altLang="en-US"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23991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>
            <a:extLst>
              <a:ext uri="{FF2B5EF4-FFF2-40B4-BE49-F238E27FC236}">
                <a16:creationId xmlns:a16="http://schemas.microsoft.com/office/drawing/2014/main" id="{AE2029D1-B209-F643-BDE2-6AF81635EF4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9pPr>
          </a:lstStyle>
          <a:p>
            <a:fld id="{B1423C5C-894A-C649-AE2E-FDFBA277A927}" type="slidenum">
              <a:rPr lang="en-US" altLang="en-US" sz="1200"/>
              <a:pPr/>
              <a:t>16</a:t>
            </a:fld>
            <a:endParaRPr lang="en-US" altLang="en-US" sz="1200"/>
          </a:p>
        </p:txBody>
      </p:sp>
      <p:sp>
        <p:nvSpPr>
          <p:cNvPr id="15363" name="Rectangle 2">
            <a:extLst>
              <a:ext uri="{FF2B5EF4-FFF2-40B4-BE49-F238E27FC236}">
                <a16:creationId xmlns:a16="http://schemas.microsoft.com/office/drawing/2014/main" id="{0C520A42-ABF0-9042-BFAA-6686AB5438A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>
            <a:extLst>
              <a:ext uri="{FF2B5EF4-FFF2-40B4-BE49-F238E27FC236}">
                <a16:creationId xmlns:a16="http://schemas.microsoft.com/office/drawing/2014/main" id="{AEDA6963-1FCC-6E47-B18F-3B69510F6AF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sz="1000">
                <a:latin typeface="Times" pitchFamily="2" charset="0"/>
              </a:rPr>
              <a:t>Left sub-tree of b is the tree rooted at g.</a:t>
            </a:r>
          </a:p>
          <a:p>
            <a:r>
              <a:rPr lang="en-US" altLang="en-US" sz="1000">
                <a:latin typeface="Times" pitchFamily="2" charset="0"/>
              </a:rPr>
              <a:t>Right sub-tree of f is the tree rooted at f.</a:t>
            </a:r>
          </a:p>
          <a:p>
            <a:r>
              <a:rPr lang="en-US" altLang="en-US" sz="1000">
                <a:latin typeface="Times" pitchFamily="2" charset="0"/>
              </a:rPr>
              <a:t>Left sub-tree of c is the single node tree e.</a:t>
            </a:r>
          </a:p>
          <a:p>
            <a:endParaRPr lang="en-US" altLang="en-US" sz="1000">
              <a:latin typeface="Times" pitchFamily="2" charset="0"/>
            </a:endParaRPr>
          </a:p>
          <a:p>
            <a:r>
              <a:rPr lang="en-US" altLang="en-US" sz="1000">
                <a:latin typeface="Times" pitchFamily="2" charset="0"/>
              </a:rPr>
              <a:t>What this structure means is that if we want to do something to every node in the tree we can do it recursively.</a:t>
            </a:r>
          </a:p>
          <a:p>
            <a:endParaRPr lang="en-US" altLang="en-US" sz="1000">
              <a:latin typeface="Times" pitchFamily="2" charset="0"/>
            </a:endParaRPr>
          </a:p>
          <a:p>
            <a:r>
              <a:rPr lang="en-US" altLang="en-US" sz="1000">
                <a:latin typeface="Times" pitchFamily="2" charset="0"/>
              </a:rPr>
              <a:t>Imagine I have a function X that can be performed on a node in the binary tree.</a:t>
            </a:r>
          </a:p>
          <a:p>
            <a:r>
              <a:rPr lang="en-US" altLang="en-US" sz="1000">
                <a:latin typeface="Times" pitchFamily="2" charset="0"/>
              </a:rPr>
              <a:t>Then to apply it to the whole tree I can: {Write on board…}</a:t>
            </a:r>
          </a:p>
          <a:p>
            <a:endParaRPr lang="en-US" altLang="en-US" sz="1000">
              <a:latin typeface="Times" pitchFamily="2" charset="0"/>
            </a:endParaRPr>
          </a:p>
          <a:p>
            <a:r>
              <a:rPr lang="en-US" altLang="en-US" sz="1000">
                <a:latin typeface="Times" pitchFamily="2" charset="0"/>
              </a:rPr>
              <a:t>Do X to whole tree:</a:t>
            </a:r>
          </a:p>
          <a:p>
            <a:r>
              <a:rPr lang="en-US" altLang="en-US" sz="1000">
                <a:latin typeface="Times" pitchFamily="2" charset="0"/>
              </a:rPr>
              <a:t>  Do X to the root</a:t>
            </a:r>
          </a:p>
          <a:p>
            <a:r>
              <a:rPr lang="en-US" altLang="en-US" sz="1000">
                <a:latin typeface="Times" pitchFamily="2" charset="0"/>
              </a:rPr>
              <a:t>  Do X to the left sub-tree</a:t>
            </a:r>
          </a:p>
          <a:p>
            <a:r>
              <a:rPr lang="en-US" altLang="en-US" sz="1000">
                <a:latin typeface="Times" pitchFamily="2" charset="0"/>
              </a:rPr>
              <a:t>  Do X to the right sub-tree</a:t>
            </a:r>
          </a:p>
          <a:p>
            <a:endParaRPr lang="en-US" altLang="en-US" sz="1000">
              <a:latin typeface="Times" pitchFamily="2" charset="0"/>
            </a:endParaRPr>
          </a:p>
          <a:p>
            <a:r>
              <a:rPr lang="en-US" altLang="en-US" sz="1000">
                <a:latin typeface="Times" pitchFamily="2" charset="0"/>
              </a:rPr>
              <a:t>When we do X to the left sub-tree it will recursively…</a:t>
            </a:r>
          </a:p>
          <a:p>
            <a:r>
              <a:rPr lang="en-US" altLang="en-US" sz="1000">
                <a:latin typeface="Times" pitchFamily="2" charset="0"/>
              </a:rPr>
              <a:t>  Do X to the root of that sub-tree (e.g. b)</a:t>
            </a:r>
          </a:p>
          <a:p>
            <a:r>
              <a:rPr lang="en-US" altLang="en-US" sz="1000">
                <a:latin typeface="Times" pitchFamily="2" charset="0"/>
              </a:rPr>
              <a:t>  Do X to the left sub-tree of that sub-tree (e.g. tree rooted at g)</a:t>
            </a:r>
          </a:p>
          <a:p>
            <a:r>
              <a:rPr lang="en-US" altLang="en-US" sz="1000">
                <a:latin typeface="Times" pitchFamily="2" charset="0"/>
              </a:rPr>
              <a:t>  Do X to the right sub-tree of that sub-tree (e.g. tree rooted at f)</a:t>
            </a:r>
          </a:p>
          <a:p>
            <a:endParaRPr lang="en-US" altLang="en-US" sz="1000">
              <a:latin typeface="Times" pitchFamily="2" charset="0"/>
            </a:endParaRPr>
          </a:p>
          <a:p>
            <a:r>
              <a:rPr lang="en-US" altLang="en-US" sz="1000">
                <a:latin typeface="Times" pitchFamily="2" charset="0"/>
              </a:rPr>
              <a:t>The other three traversals are based upon this notion.</a:t>
            </a:r>
          </a:p>
          <a:p>
            <a:endParaRPr lang="en-US" altLang="en-US" sz="1000"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92904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>
            <a:extLst>
              <a:ext uri="{FF2B5EF4-FFF2-40B4-BE49-F238E27FC236}">
                <a16:creationId xmlns:a16="http://schemas.microsoft.com/office/drawing/2014/main" id="{1856AA56-67C9-0740-8762-DDB0A92B389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9pPr>
          </a:lstStyle>
          <a:p>
            <a:fld id="{D127648F-4695-984F-9446-21AA951DD783}" type="slidenum">
              <a:rPr lang="en-US" altLang="en-US" sz="1200"/>
              <a:pPr/>
              <a:t>17</a:t>
            </a:fld>
            <a:endParaRPr lang="en-US" altLang="en-US" sz="1200"/>
          </a:p>
        </p:txBody>
      </p:sp>
      <p:sp>
        <p:nvSpPr>
          <p:cNvPr id="17411" name="Rectangle 2">
            <a:extLst>
              <a:ext uri="{FF2B5EF4-FFF2-40B4-BE49-F238E27FC236}">
                <a16:creationId xmlns:a16="http://schemas.microsoft.com/office/drawing/2014/main" id="{CD56EED3-1C1C-C642-8EF6-5923448F4A5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>
            <a:extLst>
              <a:ext uri="{FF2B5EF4-FFF2-40B4-BE49-F238E27FC236}">
                <a16:creationId xmlns:a16="http://schemas.microsoft.com/office/drawing/2014/main" id="{83FA8223-C398-1F43-A26B-79352A8F7DC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38665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>
            <a:extLst>
              <a:ext uri="{FF2B5EF4-FFF2-40B4-BE49-F238E27FC236}">
                <a16:creationId xmlns:a16="http://schemas.microsoft.com/office/drawing/2014/main" id="{1856AA56-67C9-0740-8762-DDB0A92B389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9pPr>
          </a:lstStyle>
          <a:p>
            <a:fld id="{D127648F-4695-984F-9446-21AA951DD783}" type="slidenum">
              <a:rPr lang="en-US" altLang="en-US" sz="1200"/>
              <a:pPr/>
              <a:t>18</a:t>
            </a:fld>
            <a:endParaRPr lang="en-US" altLang="en-US" sz="1200"/>
          </a:p>
        </p:txBody>
      </p:sp>
      <p:sp>
        <p:nvSpPr>
          <p:cNvPr id="17411" name="Rectangle 2">
            <a:extLst>
              <a:ext uri="{FF2B5EF4-FFF2-40B4-BE49-F238E27FC236}">
                <a16:creationId xmlns:a16="http://schemas.microsoft.com/office/drawing/2014/main" id="{CD56EED3-1C1C-C642-8EF6-5923448F4A5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>
            <a:extLst>
              <a:ext uri="{FF2B5EF4-FFF2-40B4-BE49-F238E27FC236}">
                <a16:creationId xmlns:a16="http://schemas.microsoft.com/office/drawing/2014/main" id="{83FA8223-C398-1F43-A26B-79352A8F7DC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59981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Slide Image Placeholder 1">
            <a:extLst>
              <a:ext uri="{FF2B5EF4-FFF2-40B4-BE49-F238E27FC236}">
                <a16:creationId xmlns:a16="http://schemas.microsoft.com/office/drawing/2014/main" id="{6F4E9E0B-F6DF-DA4B-8082-9DCFA115A35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9459" name="Notes Placeholder 2">
            <a:extLst>
              <a:ext uri="{FF2B5EF4-FFF2-40B4-BE49-F238E27FC236}">
                <a16:creationId xmlns:a16="http://schemas.microsoft.com/office/drawing/2014/main" id="{7F48E3E7-010E-A64D-BA29-38DD95D5A1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latin typeface="Times" pitchFamily="2" charset="0"/>
              </a:rPr>
              <a:t>Level:</a:t>
            </a:r>
          </a:p>
          <a:p>
            <a:r>
              <a:rPr lang="en-US" altLang="en-US">
                <a:latin typeface="Times" pitchFamily="2" charset="0"/>
              </a:rPr>
              <a:t>Pre:</a:t>
            </a:r>
          </a:p>
          <a:p>
            <a:r>
              <a:rPr lang="en-US" altLang="en-US">
                <a:latin typeface="Times" pitchFamily="2" charset="0"/>
              </a:rPr>
              <a:t>In:</a:t>
            </a:r>
          </a:p>
          <a:p>
            <a:r>
              <a:rPr lang="en-US" altLang="en-US">
                <a:latin typeface="Times" pitchFamily="2" charset="0"/>
              </a:rPr>
              <a:t>Post:</a:t>
            </a:r>
          </a:p>
          <a:p>
            <a:endParaRPr lang="en-US" altLang="en-US">
              <a:latin typeface="Times" pitchFamily="2" charset="0"/>
            </a:endParaRPr>
          </a:p>
        </p:txBody>
      </p:sp>
      <p:sp>
        <p:nvSpPr>
          <p:cNvPr id="19460" name="Slide Number Placeholder 3">
            <a:extLst>
              <a:ext uri="{FF2B5EF4-FFF2-40B4-BE49-F238E27FC236}">
                <a16:creationId xmlns:a16="http://schemas.microsoft.com/office/drawing/2014/main" id="{76A09A91-44BA-0B4E-A2CE-2876EE9386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9pPr>
          </a:lstStyle>
          <a:p>
            <a:fld id="{4591138E-FBAF-5848-9ACC-83944C672300}" type="slidenum">
              <a:rPr lang="en-US" altLang="en-US" sz="1200"/>
              <a:pPr/>
              <a:t>20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28422200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C59DE8-9271-5B4E-8459-C7B342B9F8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6B8E25-A4AE-454D-AB41-5FAEFF6B8D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5FD615-DA3B-6947-A2EB-92191DC70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20352-A516-4247-8C37-182437056645}" type="datetimeFigureOut">
              <a:rPr lang="en-US" smtClean="0"/>
              <a:t>10/7/2022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A15924-E89E-8B42-889E-1BF72F4D4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BDAD7C-ECD9-364F-9C5D-F37E02A75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F78D5-C678-D34A-9D1C-FFC6337166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2643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1A17E3-2E96-5D41-8BF5-85C2C0B0A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5306B60-435C-1147-AA79-489A439484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BF5D6F-0A86-6543-9A6F-6DC3BBF9E7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20352-A516-4247-8C37-182437056645}" type="datetimeFigureOut">
              <a:rPr lang="en-US" smtClean="0"/>
              <a:t>10/7/2022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056B6F-96CF-FF42-B3E8-E3A6DE0B42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6B146C-0132-C649-B8EB-3127500351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F78D5-C678-D34A-9D1C-FFC6337166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8292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8E33C74-D592-034E-9485-9D106964F04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67DA79-53D2-714F-B99C-049EC19BB8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CCBB89-8EB6-A549-9FE1-275E574E89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20352-A516-4247-8C37-182437056645}" type="datetimeFigureOut">
              <a:rPr lang="en-US" smtClean="0"/>
              <a:t>10/7/2022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12486B-431B-204E-9466-F3311412FE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C22857-22BE-F144-9998-8E149B18BA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F78D5-C678-D34A-9D1C-FFC6337166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7436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4E564-1C7A-F747-9A0C-9F27ECFFB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C20C61-3E9E-F34D-AEEA-C1527216D3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0E4CAA-3FC5-9443-BA03-9ECE6311F5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20352-A516-4247-8C37-182437056645}" type="datetimeFigureOut">
              <a:rPr lang="en-US" smtClean="0"/>
              <a:t>10/7/2022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EDE9F6-E89E-044C-93A5-C103CB1A5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262FA6-9E14-B246-9C4E-B82E4255B5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F78D5-C678-D34A-9D1C-FFC6337166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230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9771D8-4063-5A40-AC2E-7C97961A4C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DCEDA5-C2A9-4647-8AD0-F0C4AEEA54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06BF58-6BC9-4A4F-945C-2BBC5FC777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20352-A516-4247-8C37-182437056645}" type="datetimeFigureOut">
              <a:rPr lang="en-US" smtClean="0"/>
              <a:t>10/7/2022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2016EC-B22E-724F-A877-C464C439CE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679BA8-91BA-3543-A250-B81E4F94E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F78D5-C678-D34A-9D1C-FFC6337166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73497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B672DE-AC26-984D-BDAE-4817CF99C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803EB4-ACF9-004B-A097-92FD257AC0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3EC8F9-BDAB-2045-BAE7-18725C074D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4A28CF-9D8B-C441-8181-892DB77DA8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20352-A516-4247-8C37-182437056645}" type="datetimeFigureOut">
              <a:rPr lang="en-US" smtClean="0"/>
              <a:t>10/7/2022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1FFEDC-96EF-E644-8748-A1715FF746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1A4C71-BE98-104C-A016-86645A4F7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F78D5-C678-D34A-9D1C-FFC6337166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9414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4FF3F-19D1-DA4E-AF20-21EE9B59D2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0B3217-EF22-B24B-9408-AAFFB997AC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E5911A-D45A-BF43-BDB8-EC53077D7E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4F4ABCE-F5AE-264D-ADC2-6B4AC0B830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71BECE0-83E0-0043-80E8-4384C5AA4C8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B08F47B-A1B2-394F-BF27-48E1B8859D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20352-A516-4247-8C37-182437056645}" type="datetimeFigureOut">
              <a:rPr lang="en-US" smtClean="0"/>
              <a:t>10/7/2022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62396A7-D404-2D4C-ACA4-BB3721794F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8CFAD0-2DA9-CD43-99DD-B5D29B7016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F78D5-C678-D34A-9D1C-FFC6337166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2588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785A51-72EE-3447-97CD-1C12D7360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84A6223-556F-E644-B2DE-68630AF529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20352-A516-4247-8C37-182437056645}" type="datetimeFigureOut">
              <a:rPr lang="en-US" smtClean="0"/>
              <a:t>10/7/2022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C5FDE4-F0D1-8D49-A25B-37071219DC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87B09A-097C-6B40-9AAA-7997455676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F78D5-C678-D34A-9D1C-FFC6337166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8641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267A56C-7394-554F-BC29-774C74BD44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20352-A516-4247-8C37-182437056645}" type="datetimeFigureOut">
              <a:rPr lang="en-US" smtClean="0"/>
              <a:t>10/7/2022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77A288-6A97-2F49-9105-27944245D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CAD5C8-8B61-7F49-A5D3-526354D44F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F78D5-C678-D34A-9D1C-FFC6337166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4364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DF47E7-6250-D64B-B024-231F1AB6A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A354ED-F986-EB4B-B955-71EDA12C6A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3EDD99-ACA1-AE43-A43C-5E70A4ACA5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938719-8F20-6846-9F14-1F40B90CAF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20352-A516-4247-8C37-182437056645}" type="datetimeFigureOut">
              <a:rPr lang="en-US" smtClean="0"/>
              <a:t>10/7/2022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16E02A-B663-9F4E-94D9-C1C1727414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E6481C-CF12-F740-862E-084D23DC0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F78D5-C678-D34A-9D1C-FFC6337166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7523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E0F6D-1EB6-D14F-9A2A-8CD0B674FC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E941DD9-6615-5A44-AE3F-DD9AB685813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5592EC-4368-EE41-B0F7-5CD2AFD088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301364-B5DC-294A-AB3F-64666E3C11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20352-A516-4247-8C37-182437056645}" type="datetimeFigureOut">
              <a:rPr lang="en-US" smtClean="0"/>
              <a:t>10/7/2022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D2C4BF-1B9B-8A42-81B3-088A4121B0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0D2771-EF68-E445-A879-9B926BAD76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F78D5-C678-D34A-9D1C-FFC6337166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1300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43D279-EDDC-984D-9C81-46DFC7859A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A52176-8080-F04F-AC99-E81751C85D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3DEBD6-6365-5F41-813C-C50DFE0E5A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820352-A516-4247-8C37-182437056645}" type="datetimeFigureOut">
              <a:rPr lang="en-US" smtClean="0"/>
              <a:t>10/7/2022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52F9AD-0B89-194F-A5DB-AE23D75635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5D5999-1224-5A40-9144-B0BBB25F99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2F78D5-C678-D34A-9D1C-FFC6337166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3649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3" Type="http://schemas.openxmlformats.org/officeDocument/2006/relationships/customXml" Target="../ink/ink49.xml"/><Relationship Id="rId18" Type="http://schemas.openxmlformats.org/officeDocument/2006/relationships/image" Target="../media/image69.png"/><Relationship Id="rId26" Type="http://schemas.openxmlformats.org/officeDocument/2006/relationships/image" Target="../media/image73.png"/><Relationship Id="rId39" Type="http://schemas.openxmlformats.org/officeDocument/2006/relationships/customXml" Target="../ink/ink62.xml"/><Relationship Id="rId21" Type="http://schemas.openxmlformats.org/officeDocument/2006/relationships/customXml" Target="../ink/ink53.xml"/><Relationship Id="rId34" Type="http://schemas.openxmlformats.org/officeDocument/2006/relationships/image" Target="../media/image77.png"/><Relationship Id="rId42" Type="http://schemas.openxmlformats.org/officeDocument/2006/relationships/image" Target="../media/image81.png"/><Relationship Id="rId47" Type="http://schemas.openxmlformats.org/officeDocument/2006/relationships/customXml" Target="../ink/ink66.xml"/><Relationship Id="rId50" Type="http://schemas.openxmlformats.org/officeDocument/2006/relationships/image" Target="../media/image85.png"/><Relationship Id="rId55" Type="http://schemas.openxmlformats.org/officeDocument/2006/relationships/customXml" Target="../ink/ink70.xml"/><Relationship Id="rId63" Type="http://schemas.openxmlformats.org/officeDocument/2006/relationships/customXml" Target="../ink/ink74.xml"/><Relationship Id="rId68" Type="http://schemas.openxmlformats.org/officeDocument/2006/relationships/image" Target="../media/image94.png"/><Relationship Id="rId7" Type="http://schemas.openxmlformats.org/officeDocument/2006/relationships/customXml" Target="../ink/ink46.xml"/><Relationship Id="rId71" Type="http://schemas.openxmlformats.org/officeDocument/2006/relationships/customXml" Target="../ink/ink78.xml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68.png"/><Relationship Id="rId29" Type="http://schemas.openxmlformats.org/officeDocument/2006/relationships/customXml" Target="../ink/ink57.xml"/><Relationship Id="rId11" Type="http://schemas.openxmlformats.org/officeDocument/2006/relationships/customXml" Target="../ink/ink48.xml"/><Relationship Id="rId24" Type="http://schemas.openxmlformats.org/officeDocument/2006/relationships/image" Target="../media/image72.png"/><Relationship Id="rId32" Type="http://schemas.openxmlformats.org/officeDocument/2006/relationships/image" Target="../media/image76.png"/><Relationship Id="rId37" Type="http://schemas.openxmlformats.org/officeDocument/2006/relationships/customXml" Target="../ink/ink61.xml"/><Relationship Id="rId40" Type="http://schemas.openxmlformats.org/officeDocument/2006/relationships/image" Target="../media/image80.png"/><Relationship Id="rId45" Type="http://schemas.openxmlformats.org/officeDocument/2006/relationships/customXml" Target="../ink/ink65.xml"/><Relationship Id="rId53" Type="http://schemas.openxmlformats.org/officeDocument/2006/relationships/customXml" Target="../ink/ink69.xml"/><Relationship Id="rId58" Type="http://schemas.openxmlformats.org/officeDocument/2006/relationships/image" Target="../media/image89.png"/><Relationship Id="rId66" Type="http://schemas.openxmlformats.org/officeDocument/2006/relationships/image" Target="../media/image93.png"/><Relationship Id="rId74" Type="http://schemas.openxmlformats.org/officeDocument/2006/relationships/image" Target="../media/image97.png"/><Relationship Id="rId5" Type="http://schemas.openxmlformats.org/officeDocument/2006/relationships/customXml" Target="../ink/ink45.xml"/><Relationship Id="rId15" Type="http://schemas.openxmlformats.org/officeDocument/2006/relationships/customXml" Target="../ink/ink50.xml"/><Relationship Id="rId23" Type="http://schemas.openxmlformats.org/officeDocument/2006/relationships/customXml" Target="../ink/ink54.xml"/><Relationship Id="rId28" Type="http://schemas.openxmlformats.org/officeDocument/2006/relationships/image" Target="../media/image74.png"/><Relationship Id="rId36" Type="http://schemas.openxmlformats.org/officeDocument/2006/relationships/image" Target="../media/image78.png"/><Relationship Id="rId49" Type="http://schemas.openxmlformats.org/officeDocument/2006/relationships/customXml" Target="../ink/ink67.xml"/><Relationship Id="rId57" Type="http://schemas.openxmlformats.org/officeDocument/2006/relationships/customXml" Target="../ink/ink71.xml"/><Relationship Id="rId61" Type="http://schemas.openxmlformats.org/officeDocument/2006/relationships/customXml" Target="../ink/ink73.xml"/><Relationship Id="rId10" Type="http://schemas.openxmlformats.org/officeDocument/2006/relationships/image" Target="../media/image65.png"/><Relationship Id="rId19" Type="http://schemas.openxmlformats.org/officeDocument/2006/relationships/customXml" Target="../ink/ink52.xml"/><Relationship Id="rId31" Type="http://schemas.openxmlformats.org/officeDocument/2006/relationships/customXml" Target="../ink/ink58.xml"/><Relationship Id="rId44" Type="http://schemas.openxmlformats.org/officeDocument/2006/relationships/image" Target="../media/image82.png"/><Relationship Id="rId52" Type="http://schemas.openxmlformats.org/officeDocument/2006/relationships/image" Target="../media/image86.png"/><Relationship Id="rId60" Type="http://schemas.openxmlformats.org/officeDocument/2006/relationships/image" Target="../media/image90.png"/><Relationship Id="rId65" Type="http://schemas.openxmlformats.org/officeDocument/2006/relationships/customXml" Target="../ink/ink75.xml"/><Relationship Id="rId73" Type="http://schemas.openxmlformats.org/officeDocument/2006/relationships/customXml" Target="../ink/ink79.xml"/><Relationship Id="rId4" Type="http://schemas.openxmlformats.org/officeDocument/2006/relationships/image" Target="../media/image62.png"/><Relationship Id="rId9" Type="http://schemas.openxmlformats.org/officeDocument/2006/relationships/customXml" Target="../ink/ink47.xml"/><Relationship Id="rId14" Type="http://schemas.openxmlformats.org/officeDocument/2006/relationships/image" Target="../media/image67.png"/><Relationship Id="rId22" Type="http://schemas.openxmlformats.org/officeDocument/2006/relationships/image" Target="../media/image71.png"/><Relationship Id="rId27" Type="http://schemas.openxmlformats.org/officeDocument/2006/relationships/customXml" Target="../ink/ink56.xml"/><Relationship Id="rId30" Type="http://schemas.openxmlformats.org/officeDocument/2006/relationships/image" Target="../media/image75.png"/><Relationship Id="rId35" Type="http://schemas.openxmlformats.org/officeDocument/2006/relationships/customXml" Target="../ink/ink60.xml"/><Relationship Id="rId43" Type="http://schemas.openxmlformats.org/officeDocument/2006/relationships/customXml" Target="../ink/ink64.xml"/><Relationship Id="rId48" Type="http://schemas.openxmlformats.org/officeDocument/2006/relationships/image" Target="../media/image84.png"/><Relationship Id="rId56" Type="http://schemas.openxmlformats.org/officeDocument/2006/relationships/image" Target="../media/image88.png"/><Relationship Id="rId64" Type="http://schemas.openxmlformats.org/officeDocument/2006/relationships/image" Target="../media/image92.png"/><Relationship Id="rId69" Type="http://schemas.openxmlformats.org/officeDocument/2006/relationships/customXml" Target="../ink/ink77.xml"/><Relationship Id="rId8" Type="http://schemas.openxmlformats.org/officeDocument/2006/relationships/image" Target="../media/image64.png"/><Relationship Id="rId51" Type="http://schemas.openxmlformats.org/officeDocument/2006/relationships/customXml" Target="../ink/ink68.xml"/><Relationship Id="rId72" Type="http://schemas.openxmlformats.org/officeDocument/2006/relationships/image" Target="../media/image96.png"/><Relationship Id="rId3" Type="http://schemas.openxmlformats.org/officeDocument/2006/relationships/customXml" Target="../ink/ink44.xml"/><Relationship Id="rId12" Type="http://schemas.openxmlformats.org/officeDocument/2006/relationships/image" Target="../media/image66.png"/><Relationship Id="rId17" Type="http://schemas.openxmlformats.org/officeDocument/2006/relationships/customXml" Target="../ink/ink51.xml"/><Relationship Id="rId25" Type="http://schemas.openxmlformats.org/officeDocument/2006/relationships/customXml" Target="../ink/ink55.xml"/><Relationship Id="rId33" Type="http://schemas.openxmlformats.org/officeDocument/2006/relationships/customXml" Target="../ink/ink59.xml"/><Relationship Id="rId38" Type="http://schemas.openxmlformats.org/officeDocument/2006/relationships/image" Target="../media/image79.png"/><Relationship Id="rId46" Type="http://schemas.openxmlformats.org/officeDocument/2006/relationships/image" Target="../media/image83.png"/><Relationship Id="rId59" Type="http://schemas.openxmlformats.org/officeDocument/2006/relationships/customXml" Target="../ink/ink72.xml"/><Relationship Id="rId67" Type="http://schemas.openxmlformats.org/officeDocument/2006/relationships/customXml" Target="../ink/ink76.xml"/><Relationship Id="rId20" Type="http://schemas.openxmlformats.org/officeDocument/2006/relationships/image" Target="../media/image70.png"/><Relationship Id="rId41" Type="http://schemas.openxmlformats.org/officeDocument/2006/relationships/customXml" Target="../ink/ink63.xml"/><Relationship Id="rId54" Type="http://schemas.openxmlformats.org/officeDocument/2006/relationships/image" Target="../media/image87.png"/><Relationship Id="rId62" Type="http://schemas.openxmlformats.org/officeDocument/2006/relationships/image" Target="../media/image91.png"/><Relationship Id="rId70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/Relationships>
</file>

<file path=ppt/slides/_rels/slide17.xml.rels><?xml version="1.0" encoding="UTF-8" standalone="yes"?>
<Relationships xmlns="http://schemas.openxmlformats.org/package/2006/relationships"><Relationship Id="rId13" Type="http://schemas.openxmlformats.org/officeDocument/2006/relationships/customXml" Target="../ink/ink85.xml"/><Relationship Id="rId18" Type="http://schemas.openxmlformats.org/officeDocument/2006/relationships/image" Target="../media/image73.png"/><Relationship Id="rId26" Type="http://schemas.openxmlformats.org/officeDocument/2006/relationships/image" Target="../media/image77.png"/><Relationship Id="rId39" Type="http://schemas.openxmlformats.org/officeDocument/2006/relationships/customXml" Target="../ink/ink98.xml"/><Relationship Id="rId21" Type="http://schemas.openxmlformats.org/officeDocument/2006/relationships/customXml" Target="../ink/ink89.xml"/><Relationship Id="rId34" Type="http://schemas.openxmlformats.org/officeDocument/2006/relationships/image" Target="../media/image81.png"/><Relationship Id="rId42" Type="http://schemas.openxmlformats.org/officeDocument/2006/relationships/image" Target="../media/image85.png"/><Relationship Id="rId47" Type="http://schemas.openxmlformats.org/officeDocument/2006/relationships/customXml" Target="../ink/ink102.xml"/><Relationship Id="rId50" Type="http://schemas.openxmlformats.org/officeDocument/2006/relationships/image" Target="../media/image89.png"/><Relationship Id="rId55" Type="http://schemas.openxmlformats.org/officeDocument/2006/relationships/customXml" Target="../ink/ink106.xml"/><Relationship Id="rId63" Type="http://schemas.openxmlformats.org/officeDocument/2006/relationships/customXml" Target="../ink/ink110.xml"/><Relationship Id="rId7" Type="http://schemas.openxmlformats.org/officeDocument/2006/relationships/customXml" Target="../ink/ink82.xml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72.png"/><Relationship Id="rId20" Type="http://schemas.openxmlformats.org/officeDocument/2006/relationships/image" Target="../media/image74.png"/><Relationship Id="rId29" Type="http://schemas.openxmlformats.org/officeDocument/2006/relationships/customXml" Target="../ink/ink93.xml"/><Relationship Id="rId41" Type="http://schemas.openxmlformats.org/officeDocument/2006/relationships/customXml" Target="../ink/ink99.xml"/><Relationship Id="rId54" Type="http://schemas.openxmlformats.org/officeDocument/2006/relationships/image" Target="../media/image91.png"/><Relationship Id="rId6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11" Type="http://schemas.openxmlformats.org/officeDocument/2006/relationships/customXml" Target="../ink/ink84.xml"/><Relationship Id="rId24" Type="http://schemas.openxmlformats.org/officeDocument/2006/relationships/image" Target="../media/image76.png"/><Relationship Id="rId32" Type="http://schemas.openxmlformats.org/officeDocument/2006/relationships/image" Target="../media/image80.png"/><Relationship Id="rId37" Type="http://schemas.openxmlformats.org/officeDocument/2006/relationships/customXml" Target="../ink/ink97.xml"/><Relationship Id="rId40" Type="http://schemas.openxmlformats.org/officeDocument/2006/relationships/image" Target="../media/image84.png"/><Relationship Id="rId45" Type="http://schemas.openxmlformats.org/officeDocument/2006/relationships/customXml" Target="../ink/ink101.xml"/><Relationship Id="rId53" Type="http://schemas.openxmlformats.org/officeDocument/2006/relationships/customXml" Target="../ink/ink105.xml"/><Relationship Id="rId58" Type="http://schemas.openxmlformats.org/officeDocument/2006/relationships/image" Target="../media/image93.png"/><Relationship Id="rId66" Type="http://schemas.openxmlformats.org/officeDocument/2006/relationships/image" Target="../media/image97.png"/><Relationship Id="rId5" Type="http://schemas.openxmlformats.org/officeDocument/2006/relationships/customXml" Target="../ink/ink81.xml"/><Relationship Id="rId15" Type="http://schemas.openxmlformats.org/officeDocument/2006/relationships/customXml" Target="../ink/ink86.xml"/><Relationship Id="rId23" Type="http://schemas.openxmlformats.org/officeDocument/2006/relationships/customXml" Target="../ink/ink90.xml"/><Relationship Id="rId28" Type="http://schemas.openxmlformats.org/officeDocument/2006/relationships/image" Target="../media/image78.png"/><Relationship Id="rId36" Type="http://schemas.openxmlformats.org/officeDocument/2006/relationships/image" Target="../media/image82.png"/><Relationship Id="rId49" Type="http://schemas.openxmlformats.org/officeDocument/2006/relationships/customXml" Target="../ink/ink103.xml"/><Relationship Id="rId57" Type="http://schemas.openxmlformats.org/officeDocument/2006/relationships/customXml" Target="../ink/ink107.xml"/><Relationship Id="rId61" Type="http://schemas.openxmlformats.org/officeDocument/2006/relationships/customXml" Target="../ink/ink109.xml"/><Relationship Id="rId10" Type="http://schemas.openxmlformats.org/officeDocument/2006/relationships/image" Target="../media/image69.png"/><Relationship Id="rId19" Type="http://schemas.openxmlformats.org/officeDocument/2006/relationships/customXml" Target="../ink/ink88.xml"/><Relationship Id="rId31" Type="http://schemas.openxmlformats.org/officeDocument/2006/relationships/customXml" Target="../ink/ink94.xml"/><Relationship Id="rId44" Type="http://schemas.openxmlformats.org/officeDocument/2006/relationships/image" Target="../media/image86.png"/><Relationship Id="rId52" Type="http://schemas.openxmlformats.org/officeDocument/2006/relationships/image" Target="../media/image90.png"/><Relationship Id="rId60" Type="http://schemas.openxmlformats.org/officeDocument/2006/relationships/image" Target="../media/image94.png"/><Relationship Id="rId65" Type="http://schemas.openxmlformats.org/officeDocument/2006/relationships/customXml" Target="../ink/ink111.xml"/><Relationship Id="rId4" Type="http://schemas.openxmlformats.org/officeDocument/2006/relationships/image" Target="../media/image66.png"/><Relationship Id="rId9" Type="http://schemas.openxmlformats.org/officeDocument/2006/relationships/customXml" Target="../ink/ink83.xml"/><Relationship Id="rId14" Type="http://schemas.openxmlformats.org/officeDocument/2006/relationships/image" Target="../media/image71.png"/><Relationship Id="rId22" Type="http://schemas.openxmlformats.org/officeDocument/2006/relationships/image" Target="../media/image75.png"/><Relationship Id="rId27" Type="http://schemas.openxmlformats.org/officeDocument/2006/relationships/customXml" Target="../ink/ink92.xml"/><Relationship Id="rId30" Type="http://schemas.openxmlformats.org/officeDocument/2006/relationships/image" Target="../media/image79.png"/><Relationship Id="rId35" Type="http://schemas.openxmlformats.org/officeDocument/2006/relationships/customXml" Target="../ink/ink96.xml"/><Relationship Id="rId43" Type="http://schemas.openxmlformats.org/officeDocument/2006/relationships/customXml" Target="../ink/ink100.xml"/><Relationship Id="rId48" Type="http://schemas.openxmlformats.org/officeDocument/2006/relationships/image" Target="../media/image88.png"/><Relationship Id="rId56" Type="http://schemas.openxmlformats.org/officeDocument/2006/relationships/image" Target="../media/image92.png"/><Relationship Id="rId64" Type="http://schemas.openxmlformats.org/officeDocument/2006/relationships/image" Target="../media/image96.png"/><Relationship Id="rId8" Type="http://schemas.openxmlformats.org/officeDocument/2006/relationships/image" Target="../media/image68.png"/><Relationship Id="rId51" Type="http://schemas.openxmlformats.org/officeDocument/2006/relationships/customXml" Target="../ink/ink104.xml"/><Relationship Id="rId3" Type="http://schemas.openxmlformats.org/officeDocument/2006/relationships/customXml" Target="../ink/ink80.xml"/><Relationship Id="rId12" Type="http://schemas.openxmlformats.org/officeDocument/2006/relationships/image" Target="../media/image70.png"/><Relationship Id="rId17" Type="http://schemas.openxmlformats.org/officeDocument/2006/relationships/customXml" Target="../ink/ink87.xml"/><Relationship Id="rId25" Type="http://schemas.openxmlformats.org/officeDocument/2006/relationships/customXml" Target="../ink/ink91.xml"/><Relationship Id="rId33" Type="http://schemas.openxmlformats.org/officeDocument/2006/relationships/customXml" Target="../ink/ink95.xml"/><Relationship Id="rId38" Type="http://schemas.openxmlformats.org/officeDocument/2006/relationships/image" Target="../media/image83.png"/><Relationship Id="rId46" Type="http://schemas.openxmlformats.org/officeDocument/2006/relationships/image" Target="../media/image87.png"/><Relationship Id="rId59" Type="http://schemas.openxmlformats.org/officeDocument/2006/relationships/customXml" Target="../ink/ink108.xml"/></Relationships>
</file>

<file path=ppt/slides/_rels/slide18.xml.rels><?xml version="1.0" encoding="UTF-8" standalone="yes"?>
<Relationships xmlns="http://schemas.openxmlformats.org/package/2006/relationships"><Relationship Id="rId26" Type="http://schemas.openxmlformats.org/officeDocument/2006/relationships/image" Target="../media/image77.png"/><Relationship Id="rId117" Type="http://schemas.openxmlformats.org/officeDocument/2006/relationships/customXml" Target="../ink/ink169.xml"/><Relationship Id="rId21" Type="http://schemas.openxmlformats.org/officeDocument/2006/relationships/customXml" Target="../ink/ink121.xml"/><Relationship Id="rId42" Type="http://schemas.openxmlformats.org/officeDocument/2006/relationships/image" Target="../media/image85.png"/><Relationship Id="rId47" Type="http://schemas.openxmlformats.org/officeDocument/2006/relationships/customXml" Target="../ink/ink134.xml"/><Relationship Id="rId63" Type="http://schemas.openxmlformats.org/officeDocument/2006/relationships/customXml" Target="../ink/ink142.xml"/><Relationship Id="rId68" Type="http://schemas.openxmlformats.org/officeDocument/2006/relationships/image" Target="../media/image61.png"/><Relationship Id="rId84" Type="http://schemas.openxmlformats.org/officeDocument/2006/relationships/image" Target="../media/image105.png"/><Relationship Id="rId89" Type="http://schemas.openxmlformats.org/officeDocument/2006/relationships/customXml" Target="../ink/ink155.xml"/><Relationship Id="rId112" Type="http://schemas.openxmlformats.org/officeDocument/2006/relationships/image" Target="../media/image119.png"/><Relationship Id="rId133" Type="http://schemas.openxmlformats.org/officeDocument/2006/relationships/customXml" Target="../ink/ink177.xml"/><Relationship Id="rId138" Type="http://schemas.openxmlformats.org/officeDocument/2006/relationships/image" Target="../media/image132.png"/><Relationship Id="rId154" Type="http://schemas.openxmlformats.org/officeDocument/2006/relationships/image" Target="../media/image140.png"/><Relationship Id="rId159" Type="http://schemas.openxmlformats.org/officeDocument/2006/relationships/customXml" Target="../ink/ink190.xml"/><Relationship Id="rId175" Type="http://schemas.openxmlformats.org/officeDocument/2006/relationships/customXml" Target="../ink/ink198.xml"/><Relationship Id="rId170" Type="http://schemas.openxmlformats.org/officeDocument/2006/relationships/image" Target="../media/image148.png"/><Relationship Id="rId16" Type="http://schemas.openxmlformats.org/officeDocument/2006/relationships/image" Target="../media/image72.png"/><Relationship Id="rId107" Type="http://schemas.openxmlformats.org/officeDocument/2006/relationships/customXml" Target="../ink/ink164.xml"/><Relationship Id="rId11" Type="http://schemas.openxmlformats.org/officeDocument/2006/relationships/customXml" Target="../ink/ink116.xml"/><Relationship Id="rId32" Type="http://schemas.openxmlformats.org/officeDocument/2006/relationships/image" Target="../media/image80.png"/><Relationship Id="rId37" Type="http://schemas.openxmlformats.org/officeDocument/2006/relationships/customXml" Target="../ink/ink129.xml"/><Relationship Id="rId53" Type="http://schemas.openxmlformats.org/officeDocument/2006/relationships/customXml" Target="../ink/ink137.xml"/><Relationship Id="rId58" Type="http://schemas.openxmlformats.org/officeDocument/2006/relationships/image" Target="../media/image93.png"/><Relationship Id="rId74" Type="http://schemas.openxmlformats.org/officeDocument/2006/relationships/image" Target="../media/image100.png"/><Relationship Id="rId79" Type="http://schemas.openxmlformats.org/officeDocument/2006/relationships/customXml" Target="../ink/ink150.xml"/><Relationship Id="rId102" Type="http://schemas.openxmlformats.org/officeDocument/2006/relationships/image" Target="../media/image114.png"/><Relationship Id="rId123" Type="http://schemas.openxmlformats.org/officeDocument/2006/relationships/customXml" Target="../ink/ink172.xml"/><Relationship Id="rId128" Type="http://schemas.openxmlformats.org/officeDocument/2006/relationships/image" Target="../media/image127.png"/><Relationship Id="rId144" Type="http://schemas.openxmlformats.org/officeDocument/2006/relationships/image" Target="../media/image135.png"/><Relationship Id="rId149" Type="http://schemas.openxmlformats.org/officeDocument/2006/relationships/customXml" Target="../ink/ink185.xml"/><Relationship Id="rId5" Type="http://schemas.openxmlformats.org/officeDocument/2006/relationships/customXml" Target="../ink/ink113.xml"/><Relationship Id="rId90" Type="http://schemas.openxmlformats.org/officeDocument/2006/relationships/image" Target="../media/image108.png"/><Relationship Id="rId95" Type="http://schemas.openxmlformats.org/officeDocument/2006/relationships/customXml" Target="../ink/ink158.xml"/><Relationship Id="rId160" Type="http://schemas.openxmlformats.org/officeDocument/2006/relationships/image" Target="../media/image143.png"/><Relationship Id="rId165" Type="http://schemas.openxmlformats.org/officeDocument/2006/relationships/customXml" Target="../ink/ink193.xml"/><Relationship Id="rId22" Type="http://schemas.openxmlformats.org/officeDocument/2006/relationships/image" Target="../media/image75.png"/><Relationship Id="rId27" Type="http://schemas.openxmlformats.org/officeDocument/2006/relationships/customXml" Target="../ink/ink124.xml"/><Relationship Id="rId43" Type="http://schemas.openxmlformats.org/officeDocument/2006/relationships/customXml" Target="../ink/ink132.xml"/><Relationship Id="rId48" Type="http://schemas.openxmlformats.org/officeDocument/2006/relationships/image" Target="../media/image88.png"/><Relationship Id="rId64" Type="http://schemas.openxmlformats.org/officeDocument/2006/relationships/image" Target="../media/image96.png"/><Relationship Id="rId69" Type="http://schemas.openxmlformats.org/officeDocument/2006/relationships/customXml" Target="../ink/ink145.xml"/><Relationship Id="rId113" Type="http://schemas.openxmlformats.org/officeDocument/2006/relationships/customXml" Target="../ink/ink167.xml"/><Relationship Id="rId118" Type="http://schemas.openxmlformats.org/officeDocument/2006/relationships/image" Target="../media/image122.png"/><Relationship Id="rId134" Type="http://schemas.openxmlformats.org/officeDocument/2006/relationships/image" Target="../media/image130.png"/><Relationship Id="rId139" Type="http://schemas.openxmlformats.org/officeDocument/2006/relationships/customXml" Target="../ink/ink180.xml"/><Relationship Id="rId80" Type="http://schemas.openxmlformats.org/officeDocument/2006/relationships/image" Target="../media/image103.png"/><Relationship Id="rId85" Type="http://schemas.openxmlformats.org/officeDocument/2006/relationships/customXml" Target="../ink/ink153.xml"/><Relationship Id="rId150" Type="http://schemas.openxmlformats.org/officeDocument/2006/relationships/image" Target="../media/image138.png"/><Relationship Id="rId155" Type="http://schemas.openxmlformats.org/officeDocument/2006/relationships/customXml" Target="../ink/ink188.xml"/><Relationship Id="rId171" Type="http://schemas.openxmlformats.org/officeDocument/2006/relationships/customXml" Target="../ink/ink196.xml"/><Relationship Id="rId176" Type="http://schemas.openxmlformats.org/officeDocument/2006/relationships/image" Target="../media/image151.png"/><Relationship Id="rId12" Type="http://schemas.openxmlformats.org/officeDocument/2006/relationships/image" Target="../media/image70.png"/><Relationship Id="rId17" Type="http://schemas.openxmlformats.org/officeDocument/2006/relationships/customXml" Target="../ink/ink119.xml"/><Relationship Id="rId33" Type="http://schemas.openxmlformats.org/officeDocument/2006/relationships/customXml" Target="../ink/ink127.xml"/><Relationship Id="rId38" Type="http://schemas.openxmlformats.org/officeDocument/2006/relationships/image" Target="../media/image83.png"/><Relationship Id="rId59" Type="http://schemas.openxmlformats.org/officeDocument/2006/relationships/customXml" Target="../ink/ink140.xml"/><Relationship Id="rId103" Type="http://schemas.openxmlformats.org/officeDocument/2006/relationships/customXml" Target="../ink/ink162.xml"/><Relationship Id="rId108" Type="http://schemas.openxmlformats.org/officeDocument/2006/relationships/image" Target="../media/image117.png"/><Relationship Id="rId124" Type="http://schemas.openxmlformats.org/officeDocument/2006/relationships/image" Target="../media/image125.png"/><Relationship Id="rId129" Type="http://schemas.openxmlformats.org/officeDocument/2006/relationships/customXml" Target="../ink/ink175.xml"/><Relationship Id="rId54" Type="http://schemas.openxmlformats.org/officeDocument/2006/relationships/image" Target="../media/image91.png"/><Relationship Id="rId70" Type="http://schemas.openxmlformats.org/officeDocument/2006/relationships/image" Target="../media/image98.png"/><Relationship Id="rId75" Type="http://schemas.openxmlformats.org/officeDocument/2006/relationships/customXml" Target="../ink/ink148.xml"/><Relationship Id="rId91" Type="http://schemas.openxmlformats.org/officeDocument/2006/relationships/customXml" Target="../ink/ink156.xml"/><Relationship Id="rId96" Type="http://schemas.openxmlformats.org/officeDocument/2006/relationships/image" Target="../media/image111.png"/><Relationship Id="rId140" Type="http://schemas.openxmlformats.org/officeDocument/2006/relationships/image" Target="../media/image133.png"/><Relationship Id="rId145" Type="http://schemas.openxmlformats.org/officeDocument/2006/relationships/customXml" Target="../ink/ink183.xml"/><Relationship Id="rId161" Type="http://schemas.openxmlformats.org/officeDocument/2006/relationships/customXml" Target="../ink/ink191.xml"/><Relationship Id="rId166" Type="http://schemas.openxmlformats.org/officeDocument/2006/relationships/image" Target="../media/image1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23" Type="http://schemas.openxmlformats.org/officeDocument/2006/relationships/customXml" Target="../ink/ink122.xml"/><Relationship Id="rId28" Type="http://schemas.openxmlformats.org/officeDocument/2006/relationships/image" Target="../media/image78.png"/><Relationship Id="rId49" Type="http://schemas.openxmlformats.org/officeDocument/2006/relationships/customXml" Target="../ink/ink135.xml"/><Relationship Id="rId114" Type="http://schemas.openxmlformats.org/officeDocument/2006/relationships/image" Target="../media/image120.png"/><Relationship Id="rId119" Type="http://schemas.openxmlformats.org/officeDocument/2006/relationships/customXml" Target="../ink/ink170.xml"/><Relationship Id="rId10" Type="http://schemas.openxmlformats.org/officeDocument/2006/relationships/image" Target="../media/image69.png"/><Relationship Id="rId31" Type="http://schemas.openxmlformats.org/officeDocument/2006/relationships/customXml" Target="../ink/ink126.xml"/><Relationship Id="rId44" Type="http://schemas.openxmlformats.org/officeDocument/2006/relationships/image" Target="../media/image86.png"/><Relationship Id="rId52" Type="http://schemas.openxmlformats.org/officeDocument/2006/relationships/image" Target="../media/image90.png"/><Relationship Id="rId60" Type="http://schemas.openxmlformats.org/officeDocument/2006/relationships/image" Target="../media/image94.png"/><Relationship Id="rId65" Type="http://schemas.openxmlformats.org/officeDocument/2006/relationships/customXml" Target="../ink/ink143.xml"/><Relationship Id="rId73" Type="http://schemas.openxmlformats.org/officeDocument/2006/relationships/customXml" Target="../ink/ink147.xml"/><Relationship Id="rId78" Type="http://schemas.openxmlformats.org/officeDocument/2006/relationships/image" Target="../media/image102.png"/><Relationship Id="rId81" Type="http://schemas.openxmlformats.org/officeDocument/2006/relationships/customXml" Target="../ink/ink151.xml"/><Relationship Id="rId86" Type="http://schemas.openxmlformats.org/officeDocument/2006/relationships/image" Target="../media/image106.png"/><Relationship Id="rId94" Type="http://schemas.openxmlformats.org/officeDocument/2006/relationships/image" Target="../media/image110.png"/><Relationship Id="rId99" Type="http://schemas.openxmlformats.org/officeDocument/2006/relationships/customXml" Target="../ink/ink160.xml"/><Relationship Id="rId101" Type="http://schemas.openxmlformats.org/officeDocument/2006/relationships/customXml" Target="../ink/ink161.xml"/><Relationship Id="rId122" Type="http://schemas.openxmlformats.org/officeDocument/2006/relationships/image" Target="../media/image124.png"/><Relationship Id="rId130" Type="http://schemas.openxmlformats.org/officeDocument/2006/relationships/image" Target="../media/image128.png"/><Relationship Id="rId135" Type="http://schemas.openxmlformats.org/officeDocument/2006/relationships/customXml" Target="../ink/ink178.xml"/><Relationship Id="rId143" Type="http://schemas.openxmlformats.org/officeDocument/2006/relationships/customXml" Target="../ink/ink182.xml"/><Relationship Id="rId148" Type="http://schemas.openxmlformats.org/officeDocument/2006/relationships/image" Target="../media/image137.png"/><Relationship Id="rId151" Type="http://schemas.openxmlformats.org/officeDocument/2006/relationships/customXml" Target="../ink/ink186.xml"/><Relationship Id="rId156" Type="http://schemas.openxmlformats.org/officeDocument/2006/relationships/image" Target="../media/image141.png"/><Relationship Id="rId164" Type="http://schemas.openxmlformats.org/officeDocument/2006/relationships/image" Target="../media/image145.png"/><Relationship Id="rId169" Type="http://schemas.openxmlformats.org/officeDocument/2006/relationships/customXml" Target="../ink/ink195.xml"/><Relationship Id="rId177" Type="http://schemas.openxmlformats.org/officeDocument/2006/relationships/customXml" Target="../ink/ink199.xml"/><Relationship Id="rId4" Type="http://schemas.openxmlformats.org/officeDocument/2006/relationships/image" Target="../media/image66.png"/><Relationship Id="rId9" Type="http://schemas.openxmlformats.org/officeDocument/2006/relationships/customXml" Target="../ink/ink115.xml"/><Relationship Id="rId172" Type="http://schemas.openxmlformats.org/officeDocument/2006/relationships/image" Target="../media/image149.png"/><Relationship Id="rId180" Type="http://schemas.openxmlformats.org/officeDocument/2006/relationships/image" Target="../media/image153.png"/><Relationship Id="rId13" Type="http://schemas.openxmlformats.org/officeDocument/2006/relationships/customXml" Target="../ink/ink117.xml"/><Relationship Id="rId18" Type="http://schemas.openxmlformats.org/officeDocument/2006/relationships/image" Target="../media/image73.png"/><Relationship Id="rId39" Type="http://schemas.openxmlformats.org/officeDocument/2006/relationships/customXml" Target="../ink/ink130.xml"/><Relationship Id="rId109" Type="http://schemas.openxmlformats.org/officeDocument/2006/relationships/customXml" Target="../ink/ink165.xml"/><Relationship Id="rId34" Type="http://schemas.openxmlformats.org/officeDocument/2006/relationships/image" Target="../media/image81.png"/><Relationship Id="rId50" Type="http://schemas.openxmlformats.org/officeDocument/2006/relationships/image" Target="../media/image89.png"/><Relationship Id="rId55" Type="http://schemas.openxmlformats.org/officeDocument/2006/relationships/customXml" Target="../ink/ink138.xml"/><Relationship Id="rId76" Type="http://schemas.openxmlformats.org/officeDocument/2006/relationships/image" Target="../media/image101.png"/><Relationship Id="rId97" Type="http://schemas.openxmlformats.org/officeDocument/2006/relationships/customXml" Target="../ink/ink159.xml"/><Relationship Id="rId104" Type="http://schemas.openxmlformats.org/officeDocument/2006/relationships/image" Target="../media/image115.png"/><Relationship Id="rId120" Type="http://schemas.openxmlformats.org/officeDocument/2006/relationships/image" Target="../media/image123.png"/><Relationship Id="rId125" Type="http://schemas.openxmlformats.org/officeDocument/2006/relationships/customXml" Target="../ink/ink173.xml"/><Relationship Id="rId141" Type="http://schemas.openxmlformats.org/officeDocument/2006/relationships/customXml" Target="../ink/ink181.xml"/><Relationship Id="rId146" Type="http://schemas.openxmlformats.org/officeDocument/2006/relationships/image" Target="../media/image136.png"/><Relationship Id="rId167" Type="http://schemas.openxmlformats.org/officeDocument/2006/relationships/customXml" Target="../ink/ink194.xml"/><Relationship Id="rId7" Type="http://schemas.openxmlformats.org/officeDocument/2006/relationships/customXml" Target="../ink/ink114.xml"/><Relationship Id="rId71" Type="http://schemas.openxmlformats.org/officeDocument/2006/relationships/customXml" Target="../ink/ink146.xml"/><Relationship Id="rId92" Type="http://schemas.openxmlformats.org/officeDocument/2006/relationships/image" Target="../media/image109.png"/><Relationship Id="rId162" Type="http://schemas.openxmlformats.org/officeDocument/2006/relationships/image" Target="../media/image144.png"/><Relationship Id="rId2" Type="http://schemas.openxmlformats.org/officeDocument/2006/relationships/notesSlide" Target="../notesSlides/notesSlide5.xml"/><Relationship Id="rId29" Type="http://schemas.openxmlformats.org/officeDocument/2006/relationships/customXml" Target="../ink/ink125.xml"/><Relationship Id="rId24" Type="http://schemas.openxmlformats.org/officeDocument/2006/relationships/image" Target="../media/image76.png"/><Relationship Id="rId40" Type="http://schemas.openxmlformats.org/officeDocument/2006/relationships/image" Target="../media/image84.png"/><Relationship Id="rId45" Type="http://schemas.openxmlformats.org/officeDocument/2006/relationships/customXml" Target="../ink/ink133.xml"/><Relationship Id="rId66" Type="http://schemas.openxmlformats.org/officeDocument/2006/relationships/image" Target="../media/image97.png"/><Relationship Id="rId87" Type="http://schemas.openxmlformats.org/officeDocument/2006/relationships/customXml" Target="../ink/ink154.xml"/><Relationship Id="rId110" Type="http://schemas.openxmlformats.org/officeDocument/2006/relationships/image" Target="../media/image118.png"/><Relationship Id="rId115" Type="http://schemas.openxmlformats.org/officeDocument/2006/relationships/customXml" Target="../ink/ink168.xml"/><Relationship Id="rId131" Type="http://schemas.openxmlformats.org/officeDocument/2006/relationships/customXml" Target="../ink/ink176.xml"/><Relationship Id="rId136" Type="http://schemas.openxmlformats.org/officeDocument/2006/relationships/image" Target="../media/image131.png"/><Relationship Id="rId157" Type="http://schemas.openxmlformats.org/officeDocument/2006/relationships/customXml" Target="../ink/ink189.xml"/><Relationship Id="rId178" Type="http://schemas.openxmlformats.org/officeDocument/2006/relationships/image" Target="../media/image152.png"/><Relationship Id="rId61" Type="http://schemas.openxmlformats.org/officeDocument/2006/relationships/customXml" Target="../ink/ink141.xml"/><Relationship Id="rId82" Type="http://schemas.openxmlformats.org/officeDocument/2006/relationships/image" Target="../media/image104.png"/><Relationship Id="rId152" Type="http://schemas.openxmlformats.org/officeDocument/2006/relationships/image" Target="../media/image139.png"/><Relationship Id="rId173" Type="http://schemas.openxmlformats.org/officeDocument/2006/relationships/customXml" Target="../ink/ink197.xml"/><Relationship Id="rId19" Type="http://schemas.openxmlformats.org/officeDocument/2006/relationships/customXml" Target="../ink/ink120.xml"/><Relationship Id="rId14" Type="http://schemas.openxmlformats.org/officeDocument/2006/relationships/image" Target="../media/image71.png"/><Relationship Id="rId30" Type="http://schemas.openxmlformats.org/officeDocument/2006/relationships/image" Target="../media/image79.png"/><Relationship Id="rId35" Type="http://schemas.openxmlformats.org/officeDocument/2006/relationships/customXml" Target="../ink/ink128.xml"/><Relationship Id="rId56" Type="http://schemas.openxmlformats.org/officeDocument/2006/relationships/image" Target="../media/image92.png"/><Relationship Id="rId77" Type="http://schemas.openxmlformats.org/officeDocument/2006/relationships/customXml" Target="../ink/ink149.xml"/><Relationship Id="rId100" Type="http://schemas.openxmlformats.org/officeDocument/2006/relationships/image" Target="../media/image113.png"/><Relationship Id="rId105" Type="http://schemas.openxmlformats.org/officeDocument/2006/relationships/customXml" Target="../ink/ink163.xml"/><Relationship Id="rId126" Type="http://schemas.openxmlformats.org/officeDocument/2006/relationships/image" Target="../media/image126.png"/><Relationship Id="rId147" Type="http://schemas.openxmlformats.org/officeDocument/2006/relationships/customXml" Target="../ink/ink184.xml"/><Relationship Id="rId168" Type="http://schemas.openxmlformats.org/officeDocument/2006/relationships/image" Target="../media/image147.png"/><Relationship Id="rId8" Type="http://schemas.openxmlformats.org/officeDocument/2006/relationships/image" Target="../media/image68.png"/><Relationship Id="rId51" Type="http://schemas.openxmlformats.org/officeDocument/2006/relationships/customXml" Target="../ink/ink136.xml"/><Relationship Id="rId72" Type="http://schemas.openxmlformats.org/officeDocument/2006/relationships/image" Target="../media/image99.png"/><Relationship Id="rId93" Type="http://schemas.openxmlformats.org/officeDocument/2006/relationships/customXml" Target="../ink/ink157.xml"/><Relationship Id="rId98" Type="http://schemas.openxmlformats.org/officeDocument/2006/relationships/image" Target="../media/image112.png"/><Relationship Id="rId121" Type="http://schemas.openxmlformats.org/officeDocument/2006/relationships/customXml" Target="../ink/ink171.xml"/><Relationship Id="rId142" Type="http://schemas.openxmlformats.org/officeDocument/2006/relationships/image" Target="../media/image134.png"/><Relationship Id="rId163" Type="http://schemas.openxmlformats.org/officeDocument/2006/relationships/customXml" Target="../ink/ink192.xml"/><Relationship Id="rId3" Type="http://schemas.openxmlformats.org/officeDocument/2006/relationships/customXml" Target="../ink/ink112.xml"/><Relationship Id="rId25" Type="http://schemas.openxmlformats.org/officeDocument/2006/relationships/customXml" Target="../ink/ink123.xml"/><Relationship Id="rId46" Type="http://schemas.openxmlformats.org/officeDocument/2006/relationships/image" Target="../media/image87.png"/><Relationship Id="rId67" Type="http://schemas.openxmlformats.org/officeDocument/2006/relationships/customXml" Target="../ink/ink144.xml"/><Relationship Id="rId116" Type="http://schemas.openxmlformats.org/officeDocument/2006/relationships/image" Target="../media/image121.png"/><Relationship Id="rId137" Type="http://schemas.openxmlformats.org/officeDocument/2006/relationships/customXml" Target="../ink/ink179.xml"/><Relationship Id="rId158" Type="http://schemas.openxmlformats.org/officeDocument/2006/relationships/image" Target="../media/image142.png"/><Relationship Id="rId20" Type="http://schemas.openxmlformats.org/officeDocument/2006/relationships/image" Target="../media/image74.png"/><Relationship Id="rId41" Type="http://schemas.openxmlformats.org/officeDocument/2006/relationships/customXml" Target="../ink/ink131.xml"/><Relationship Id="rId62" Type="http://schemas.openxmlformats.org/officeDocument/2006/relationships/image" Target="../media/image95.png"/><Relationship Id="rId83" Type="http://schemas.openxmlformats.org/officeDocument/2006/relationships/customXml" Target="../ink/ink152.xml"/><Relationship Id="rId88" Type="http://schemas.openxmlformats.org/officeDocument/2006/relationships/image" Target="../media/image107.png"/><Relationship Id="rId111" Type="http://schemas.openxmlformats.org/officeDocument/2006/relationships/customXml" Target="../ink/ink166.xml"/><Relationship Id="rId132" Type="http://schemas.openxmlformats.org/officeDocument/2006/relationships/image" Target="../media/image129.png"/><Relationship Id="rId153" Type="http://schemas.openxmlformats.org/officeDocument/2006/relationships/customXml" Target="../ink/ink187.xml"/><Relationship Id="rId174" Type="http://schemas.openxmlformats.org/officeDocument/2006/relationships/image" Target="../media/image150.png"/><Relationship Id="rId179" Type="http://schemas.openxmlformats.org/officeDocument/2006/relationships/customXml" Target="../ink/ink200.xml"/><Relationship Id="rId15" Type="http://schemas.openxmlformats.org/officeDocument/2006/relationships/customXml" Target="../ink/ink118.xml"/><Relationship Id="rId36" Type="http://schemas.openxmlformats.org/officeDocument/2006/relationships/image" Target="../media/image82.png"/><Relationship Id="rId57" Type="http://schemas.openxmlformats.org/officeDocument/2006/relationships/customXml" Target="../ink/ink139.xml"/><Relationship Id="rId106" Type="http://schemas.openxmlformats.org/officeDocument/2006/relationships/image" Target="../media/image116.png"/><Relationship Id="rId127" Type="http://schemas.openxmlformats.org/officeDocument/2006/relationships/customXml" Target="../ink/ink17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customXml" Target="../ink/ink6.xml"/><Relationship Id="rId18" Type="http://schemas.openxmlformats.org/officeDocument/2006/relationships/image" Target="../media/image9.png"/><Relationship Id="rId26" Type="http://schemas.openxmlformats.org/officeDocument/2006/relationships/image" Target="../media/image13.png"/><Relationship Id="rId39" Type="http://schemas.openxmlformats.org/officeDocument/2006/relationships/customXml" Target="../ink/ink19.xml"/><Relationship Id="rId21" Type="http://schemas.openxmlformats.org/officeDocument/2006/relationships/customXml" Target="../ink/ink10.xml"/><Relationship Id="rId34" Type="http://schemas.openxmlformats.org/officeDocument/2006/relationships/image" Target="../media/image17.png"/><Relationship Id="rId42" Type="http://schemas.openxmlformats.org/officeDocument/2006/relationships/image" Target="../media/image21.png"/><Relationship Id="rId47" Type="http://schemas.openxmlformats.org/officeDocument/2006/relationships/customXml" Target="../ink/ink23.xml"/><Relationship Id="rId50" Type="http://schemas.openxmlformats.org/officeDocument/2006/relationships/image" Target="../media/image25.png"/><Relationship Id="rId55" Type="http://schemas.openxmlformats.org/officeDocument/2006/relationships/customXml" Target="../ink/ink27.xml"/><Relationship Id="rId63" Type="http://schemas.openxmlformats.org/officeDocument/2006/relationships/customXml" Target="../ink/ink31.xml"/><Relationship Id="rId68" Type="http://schemas.openxmlformats.org/officeDocument/2006/relationships/image" Target="../media/image34.png"/><Relationship Id="rId76" Type="http://schemas.openxmlformats.org/officeDocument/2006/relationships/image" Target="../media/image38.png"/><Relationship Id="rId84" Type="http://schemas.openxmlformats.org/officeDocument/2006/relationships/image" Target="../media/image42.png"/><Relationship Id="rId7" Type="http://schemas.openxmlformats.org/officeDocument/2006/relationships/customXml" Target="../ink/ink3.xml"/><Relationship Id="rId71" Type="http://schemas.openxmlformats.org/officeDocument/2006/relationships/customXml" Target="../ink/ink35.xml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8.png"/><Relationship Id="rId29" Type="http://schemas.openxmlformats.org/officeDocument/2006/relationships/customXml" Target="../ink/ink14.xml"/><Relationship Id="rId11" Type="http://schemas.openxmlformats.org/officeDocument/2006/relationships/customXml" Target="../ink/ink5.xml"/><Relationship Id="rId24" Type="http://schemas.openxmlformats.org/officeDocument/2006/relationships/image" Target="../media/image12.png"/><Relationship Id="rId32" Type="http://schemas.openxmlformats.org/officeDocument/2006/relationships/image" Target="../media/image16.png"/><Relationship Id="rId37" Type="http://schemas.openxmlformats.org/officeDocument/2006/relationships/customXml" Target="../ink/ink18.xml"/><Relationship Id="rId40" Type="http://schemas.openxmlformats.org/officeDocument/2006/relationships/image" Target="../media/image20.png"/><Relationship Id="rId45" Type="http://schemas.openxmlformats.org/officeDocument/2006/relationships/customXml" Target="../ink/ink22.xml"/><Relationship Id="rId53" Type="http://schemas.openxmlformats.org/officeDocument/2006/relationships/customXml" Target="../ink/ink26.xml"/><Relationship Id="rId58" Type="http://schemas.openxmlformats.org/officeDocument/2006/relationships/image" Target="../media/image29.png"/><Relationship Id="rId66" Type="http://schemas.openxmlformats.org/officeDocument/2006/relationships/image" Target="../media/image33.png"/><Relationship Id="rId74" Type="http://schemas.openxmlformats.org/officeDocument/2006/relationships/image" Target="../media/image37.png"/><Relationship Id="rId79" Type="http://schemas.openxmlformats.org/officeDocument/2006/relationships/customXml" Target="../ink/ink39.xml"/><Relationship Id="rId87" Type="http://schemas.openxmlformats.org/officeDocument/2006/relationships/customXml" Target="../ink/ink43.xml"/><Relationship Id="rId5" Type="http://schemas.openxmlformats.org/officeDocument/2006/relationships/customXml" Target="../ink/ink2.xml"/><Relationship Id="rId61" Type="http://schemas.openxmlformats.org/officeDocument/2006/relationships/customXml" Target="../ink/ink30.xml"/><Relationship Id="rId82" Type="http://schemas.openxmlformats.org/officeDocument/2006/relationships/image" Target="../media/image41.png"/><Relationship Id="rId19" Type="http://schemas.openxmlformats.org/officeDocument/2006/relationships/customXml" Target="../ink/ink9.xml"/><Relationship Id="rId4" Type="http://schemas.openxmlformats.org/officeDocument/2006/relationships/image" Target="../media/image2.png"/><Relationship Id="rId9" Type="http://schemas.openxmlformats.org/officeDocument/2006/relationships/customXml" Target="../ink/ink4.xml"/><Relationship Id="rId14" Type="http://schemas.openxmlformats.org/officeDocument/2006/relationships/image" Target="../media/image7.png"/><Relationship Id="rId22" Type="http://schemas.openxmlformats.org/officeDocument/2006/relationships/image" Target="../media/image11.png"/><Relationship Id="rId27" Type="http://schemas.openxmlformats.org/officeDocument/2006/relationships/customXml" Target="../ink/ink13.xml"/><Relationship Id="rId30" Type="http://schemas.openxmlformats.org/officeDocument/2006/relationships/image" Target="../media/image15.png"/><Relationship Id="rId35" Type="http://schemas.openxmlformats.org/officeDocument/2006/relationships/customXml" Target="../ink/ink17.xml"/><Relationship Id="rId43" Type="http://schemas.openxmlformats.org/officeDocument/2006/relationships/customXml" Target="../ink/ink21.xml"/><Relationship Id="rId48" Type="http://schemas.openxmlformats.org/officeDocument/2006/relationships/image" Target="../media/image24.png"/><Relationship Id="rId56" Type="http://schemas.openxmlformats.org/officeDocument/2006/relationships/image" Target="../media/image28.png"/><Relationship Id="rId64" Type="http://schemas.openxmlformats.org/officeDocument/2006/relationships/image" Target="../media/image32.png"/><Relationship Id="rId69" Type="http://schemas.openxmlformats.org/officeDocument/2006/relationships/customXml" Target="../ink/ink34.xml"/><Relationship Id="rId77" Type="http://schemas.openxmlformats.org/officeDocument/2006/relationships/customXml" Target="../ink/ink38.xml"/><Relationship Id="rId8" Type="http://schemas.openxmlformats.org/officeDocument/2006/relationships/image" Target="../media/image4.png"/><Relationship Id="rId51" Type="http://schemas.openxmlformats.org/officeDocument/2006/relationships/customXml" Target="../ink/ink25.xml"/><Relationship Id="rId72" Type="http://schemas.openxmlformats.org/officeDocument/2006/relationships/image" Target="../media/image36.png"/><Relationship Id="rId80" Type="http://schemas.openxmlformats.org/officeDocument/2006/relationships/image" Target="../media/image40.png"/><Relationship Id="rId85" Type="http://schemas.openxmlformats.org/officeDocument/2006/relationships/customXml" Target="../ink/ink42.xml"/><Relationship Id="rId3" Type="http://schemas.openxmlformats.org/officeDocument/2006/relationships/customXml" Target="../ink/ink1.xml"/><Relationship Id="rId12" Type="http://schemas.openxmlformats.org/officeDocument/2006/relationships/image" Target="../media/image6.png"/><Relationship Id="rId17" Type="http://schemas.openxmlformats.org/officeDocument/2006/relationships/customXml" Target="../ink/ink8.xml"/><Relationship Id="rId25" Type="http://schemas.openxmlformats.org/officeDocument/2006/relationships/customXml" Target="../ink/ink12.xml"/><Relationship Id="rId33" Type="http://schemas.openxmlformats.org/officeDocument/2006/relationships/customXml" Target="../ink/ink16.xml"/><Relationship Id="rId38" Type="http://schemas.openxmlformats.org/officeDocument/2006/relationships/image" Target="../media/image19.png"/><Relationship Id="rId46" Type="http://schemas.openxmlformats.org/officeDocument/2006/relationships/image" Target="../media/image23.png"/><Relationship Id="rId59" Type="http://schemas.openxmlformats.org/officeDocument/2006/relationships/customXml" Target="../ink/ink29.xml"/><Relationship Id="rId67" Type="http://schemas.openxmlformats.org/officeDocument/2006/relationships/customXml" Target="../ink/ink33.xml"/><Relationship Id="rId20" Type="http://schemas.openxmlformats.org/officeDocument/2006/relationships/image" Target="../media/image10.png"/><Relationship Id="rId41" Type="http://schemas.openxmlformats.org/officeDocument/2006/relationships/customXml" Target="../ink/ink20.xml"/><Relationship Id="rId54" Type="http://schemas.openxmlformats.org/officeDocument/2006/relationships/image" Target="../media/image27.png"/><Relationship Id="rId62" Type="http://schemas.openxmlformats.org/officeDocument/2006/relationships/image" Target="../media/image31.png"/><Relationship Id="rId70" Type="http://schemas.openxmlformats.org/officeDocument/2006/relationships/image" Target="../media/image35.png"/><Relationship Id="rId75" Type="http://schemas.openxmlformats.org/officeDocument/2006/relationships/customXml" Target="../ink/ink37.xml"/><Relationship Id="rId83" Type="http://schemas.openxmlformats.org/officeDocument/2006/relationships/customXml" Target="../ink/ink41.xml"/><Relationship Id="rId88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15" Type="http://schemas.openxmlformats.org/officeDocument/2006/relationships/customXml" Target="../ink/ink7.xml"/><Relationship Id="rId23" Type="http://schemas.openxmlformats.org/officeDocument/2006/relationships/customXml" Target="../ink/ink11.xml"/><Relationship Id="rId28" Type="http://schemas.openxmlformats.org/officeDocument/2006/relationships/image" Target="../media/image14.png"/><Relationship Id="rId36" Type="http://schemas.openxmlformats.org/officeDocument/2006/relationships/image" Target="../media/image18.png"/><Relationship Id="rId49" Type="http://schemas.openxmlformats.org/officeDocument/2006/relationships/customXml" Target="../ink/ink24.xml"/><Relationship Id="rId57" Type="http://schemas.openxmlformats.org/officeDocument/2006/relationships/customXml" Target="../ink/ink28.xml"/><Relationship Id="rId10" Type="http://schemas.openxmlformats.org/officeDocument/2006/relationships/image" Target="../media/image5.png"/><Relationship Id="rId31" Type="http://schemas.openxmlformats.org/officeDocument/2006/relationships/customXml" Target="../ink/ink15.xml"/><Relationship Id="rId44" Type="http://schemas.openxmlformats.org/officeDocument/2006/relationships/image" Target="../media/image22.png"/><Relationship Id="rId52" Type="http://schemas.openxmlformats.org/officeDocument/2006/relationships/image" Target="../media/image26.png"/><Relationship Id="rId60" Type="http://schemas.openxmlformats.org/officeDocument/2006/relationships/image" Target="../media/image30.png"/><Relationship Id="rId65" Type="http://schemas.openxmlformats.org/officeDocument/2006/relationships/customXml" Target="../ink/ink32.xml"/><Relationship Id="rId73" Type="http://schemas.openxmlformats.org/officeDocument/2006/relationships/customXml" Target="../ink/ink36.xml"/><Relationship Id="rId78" Type="http://schemas.openxmlformats.org/officeDocument/2006/relationships/image" Target="../media/image39.png"/><Relationship Id="rId81" Type="http://schemas.openxmlformats.org/officeDocument/2006/relationships/customXml" Target="../ink/ink40.xml"/><Relationship Id="rId86" Type="http://schemas.openxmlformats.org/officeDocument/2006/relationships/image" Target="../media/image43.png"/></Relationships>
</file>

<file path=ppt/slides/_rels/slide20.xml.rels><?xml version="1.0" encoding="UTF-8" standalone="yes"?>
<Relationships xmlns="http://schemas.openxmlformats.org/package/2006/relationships"><Relationship Id="rId13" Type="http://schemas.openxmlformats.org/officeDocument/2006/relationships/customXml" Target="../ink/ink206.xml"/><Relationship Id="rId18" Type="http://schemas.openxmlformats.org/officeDocument/2006/relationships/image" Target="../media/image161.png"/><Relationship Id="rId26" Type="http://schemas.openxmlformats.org/officeDocument/2006/relationships/image" Target="../media/image165.png"/><Relationship Id="rId39" Type="http://schemas.openxmlformats.org/officeDocument/2006/relationships/customXml" Target="../ink/ink219.xml"/><Relationship Id="rId21" Type="http://schemas.openxmlformats.org/officeDocument/2006/relationships/customXml" Target="../ink/ink210.xml"/><Relationship Id="rId34" Type="http://schemas.openxmlformats.org/officeDocument/2006/relationships/image" Target="../media/image169.png"/><Relationship Id="rId42" Type="http://schemas.openxmlformats.org/officeDocument/2006/relationships/image" Target="../media/image173.png"/><Relationship Id="rId47" Type="http://schemas.openxmlformats.org/officeDocument/2006/relationships/customXml" Target="../ink/ink223.xml"/><Relationship Id="rId50" Type="http://schemas.openxmlformats.org/officeDocument/2006/relationships/image" Target="../media/image177.png"/><Relationship Id="rId55" Type="http://schemas.openxmlformats.org/officeDocument/2006/relationships/customXml" Target="../ink/ink227.xml"/><Relationship Id="rId63" Type="http://schemas.openxmlformats.org/officeDocument/2006/relationships/customXml" Target="../ink/ink231.xml"/><Relationship Id="rId68" Type="http://schemas.openxmlformats.org/officeDocument/2006/relationships/image" Target="../media/image186.png"/><Relationship Id="rId7" Type="http://schemas.openxmlformats.org/officeDocument/2006/relationships/customXml" Target="../ink/ink203.xml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160.png"/><Relationship Id="rId29" Type="http://schemas.openxmlformats.org/officeDocument/2006/relationships/customXml" Target="../ink/ink2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5.png"/><Relationship Id="rId11" Type="http://schemas.openxmlformats.org/officeDocument/2006/relationships/customXml" Target="../ink/ink205.xml"/><Relationship Id="rId24" Type="http://schemas.openxmlformats.org/officeDocument/2006/relationships/image" Target="../media/image164.png"/><Relationship Id="rId32" Type="http://schemas.openxmlformats.org/officeDocument/2006/relationships/image" Target="../media/image168.png"/><Relationship Id="rId37" Type="http://schemas.openxmlformats.org/officeDocument/2006/relationships/customXml" Target="../ink/ink218.xml"/><Relationship Id="rId40" Type="http://schemas.openxmlformats.org/officeDocument/2006/relationships/image" Target="../media/image172.png"/><Relationship Id="rId45" Type="http://schemas.openxmlformats.org/officeDocument/2006/relationships/customXml" Target="../ink/ink222.xml"/><Relationship Id="rId53" Type="http://schemas.openxmlformats.org/officeDocument/2006/relationships/customXml" Target="../ink/ink226.xml"/><Relationship Id="rId58" Type="http://schemas.openxmlformats.org/officeDocument/2006/relationships/image" Target="../media/image181.png"/><Relationship Id="rId66" Type="http://schemas.openxmlformats.org/officeDocument/2006/relationships/image" Target="../media/image185.png"/><Relationship Id="rId5" Type="http://schemas.openxmlformats.org/officeDocument/2006/relationships/customXml" Target="../ink/ink202.xml"/><Relationship Id="rId15" Type="http://schemas.openxmlformats.org/officeDocument/2006/relationships/customXml" Target="../ink/ink207.xml"/><Relationship Id="rId23" Type="http://schemas.openxmlformats.org/officeDocument/2006/relationships/customXml" Target="../ink/ink211.xml"/><Relationship Id="rId28" Type="http://schemas.openxmlformats.org/officeDocument/2006/relationships/image" Target="../media/image166.png"/><Relationship Id="rId36" Type="http://schemas.openxmlformats.org/officeDocument/2006/relationships/image" Target="../media/image170.png"/><Relationship Id="rId49" Type="http://schemas.openxmlformats.org/officeDocument/2006/relationships/customXml" Target="../ink/ink224.xml"/><Relationship Id="rId57" Type="http://schemas.openxmlformats.org/officeDocument/2006/relationships/customXml" Target="../ink/ink228.xml"/><Relationship Id="rId61" Type="http://schemas.openxmlformats.org/officeDocument/2006/relationships/customXml" Target="../ink/ink230.xml"/><Relationship Id="rId10" Type="http://schemas.openxmlformats.org/officeDocument/2006/relationships/image" Target="../media/image157.png"/><Relationship Id="rId19" Type="http://schemas.openxmlformats.org/officeDocument/2006/relationships/customXml" Target="../ink/ink209.xml"/><Relationship Id="rId31" Type="http://schemas.openxmlformats.org/officeDocument/2006/relationships/customXml" Target="../ink/ink215.xml"/><Relationship Id="rId44" Type="http://schemas.openxmlformats.org/officeDocument/2006/relationships/image" Target="../media/image174.png"/><Relationship Id="rId52" Type="http://schemas.openxmlformats.org/officeDocument/2006/relationships/image" Target="../media/image178.png"/><Relationship Id="rId60" Type="http://schemas.openxmlformats.org/officeDocument/2006/relationships/image" Target="../media/image182.png"/><Relationship Id="rId65" Type="http://schemas.openxmlformats.org/officeDocument/2006/relationships/customXml" Target="../ink/ink232.xml"/><Relationship Id="rId4" Type="http://schemas.openxmlformats.org/officeDocument/2006/relationships/image" Target="../media/image154.png"/><Relationship Id="rId9" Type="http://schemas.openxmlformats.org/officeDocument/2006/relationships/customXml" Target="../ink/ink204.xml"/><Relationship Id="rId14" Type="http://schemas.openxmlformats.org/officeDocument/2006/relationships/image" Target="../media/image159.png"/><Relationship Id="rId22" Type="http://schemas.openxmlformats.org/officeDocument/2006/relationships/image" Target="../media/image163.png"/><Relationship Id="rId27" Type="http://schemas.openxmlformats.org/officeDocument/2006/relationships/customXml" Target="../ink/ink213.xml"/><Relationship Id="rId30" Type="http://schemas.openxmlformats.org/officeDocument/2006/relationships/image" Target="../media/image167.png"/><Relationship Id="rId35" Type="http://schemas.openxmlformats.org/officeDocument/2006/relationships/customXml" Target="../ink/ink217.xml"/><Relationship Id="rId43" Type="http://schemas.openxmlformats.org/officeDocument/2006/relationships/customXml" Target="../ink/ink221.xml"/><Relationship Id="rId48" Type="http://schemas.openxmlformats.org/officeDocument/2006/relationships/image" Target="../media/image176.png"/><Relationship Id="rId56" Type="http://schemas.openxmlformats.org/officeDocument/2006/relationships/image" Target="../media/image180.png"/><Relationship Id="rId64" Type="http://schemas.openxmlformats.org/officeDocument/2006/relationships/image" Target="../media/image184.png"/><Relationship Id="rId69" Type="http://schemas.openxmlformats.org/officeDocument/2006/relationships/customXml" Target="../ink/ink234.xml"/><Relationship Id="rId8" Type="http://schemas.openxmlformats.org/officeDocument/2006/relationships/image" Target="../media/image156.png"/><Relationship Id="rId51" Type="http://schemas.openxmlformats.org/officeDocument/2006/relationships/customXml" Target="../ink/ink225.xml"/><Relationship Id="rId3" Type="http://schemas.openxmlformats.org/officeDocument/2006/relationships/customXml" Target="../ink/ink201.xml"/><Relationship Id="rId12" Type="http://schemas.openxmlformats.org/officeDocument/2006/relationships/image" Target="../media/image158.png"/><Relationship Id="rId17" Type="http://schemas.openxmlformats.org/officeDocument/2006/relationships/customXml" Target="../ink/ink208.xml"/><Relationship Id="rId25" Type="http://schemas.openxmlformats.org/officeDocument/2006/relationships/customXml" Target="../ink/ink212.xml"/><Relationship Id="rId33" Type="http://schemas.openxmlformats.org/officeDocument/2006/relationships/customXml" Target="../ink/ink216.xml"/><Relationship Id="rId38" Type="http://schemas.openxmlformats.org/officeDocument/2006/relationships/image" Target="../media/image171.png"/><Relationship Id="rId46" Type="http://schemas.openxmlformats.org/officeDocument/2006/relationships/image" Target="../media/image175.png"/><Relationship Id="rId59" Type="http://schemas.openxmlformats.org/officeDocument/2006/relationships/customXml" Target="../ink/ink229.xml"/><Relationship Id="rId67" Type="http://schemas.openxmlformats.org/officeDocument/2006/relationships/customXml" Target="../ink/ink233.xml"/><Relationship Id="rId20" Type="http://schemas.openxmlformats.org/officeDocument/2006/relationships/image" Target="../media/image162.png"/><Relationship Id="rId41" Type="http://schemas.openxmlformats.org/officeDocument/2006/relationships/customXml" Target="../ink/ink220.xml"/><Relationship Id="rId54" Type="http://schemas.openxmlformats.org/officeDocument/2006/relationships/image" Target="../media/image179.png"/><Relationship Id="rId62" Type="http://schemas.openxmlformats.org/officeDocument/2006/relationships/image" Target="../media/image183.png"/><Relationship Id="rId70" Type="http://schemas.openxmlformats.org/officeDocument/2006/relationships/image" Target="../media/image18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600.png"/><Relationship Id="rId299" Type="http://schemas.openxmlformats.org/officeDocument/2006/relationships/image" Target="../media/image251.png"/><Relationship Id="rId21" Type="http://schemas.openxmlformats.org/officeDocument/2006/relationships/image" Target="../media/image1120.png"/><Relationship Id="rId42" Type="http://schemas.openxmlformats.org/officeDocument/2006/relationships/customXml" Target="../ink/ink255.xml"/><Relationship Id="rId63" Type="http://schemas.openxmlformats.org/officeDocument/2006/relationships/image" Target="../media/image1330.png"/><Relationship Id="rId84" Type="http://schemas.openxmlformats.org/officeDocument/2006/relationships/customXml" Target="../ink/ink276.xml"/><Relationship Id="rId138" Type="http://schemas.openxmlformats.org/officeDocument/2006/relationships/customXml" Target="../ink/ink303.xml"/><Relationship Id="rId159" Type="http://schemas.openxmlformats.org/officeDocument/2006/relationships/image" Target="../media/image1810.png"/><Relationship Id="rId170" Type="http://schemas.openxmlformats.org/officeDocument/2006/relationships/customXml" Target="../ink/ink319.xml"/><Relationship Id="rId191" Type="http://schemas.openxmlformats.org/officeDocument/2006/relationships/image" Target="../media/image197.png"/><Relationship Id="rId205" Type="http://schemas.openxmlformats.org/officeDocument/2006/relationships/image" Target="../media/image204.png"/><Relationship Id="rId226" Type="http://schemas.openxmlformats.org/officeDocument/2006/relationships/customXml" Target="../ink/ink347.xml"/><Relationship Id="rId247" Type="http://schemas.openxmlformats.org/officeDocument/2006/relationships/image" Target="../media/image225.png"/><Relationship Id="rId107" Type="http://schemas.openxmlformats.org/officeDocument/2006/relationships/image" Target="../media/image1550.png"/><Relationship Id="rId268" Type="http://schemas.openxmlformats.org/officeDocument/2006/relationships/customXml" Target="../ink/ink368.xml"/><Relationship Id="rId289" Type="http://schemas.openxmlformats.org/officeDocument/2006/relationships/image" Target="../media/image246.png"/><Relationship Id="rId11" Type="http://schemas.openxmlformats.org/officeDocument/2006/relationships/image" Target="../media/image1070.png"/><Relationship Id="rId32" Type="http://schemas.openxmlformats.org/officeDocument/2006/relationships/customXml" Target="../ink/ink250.xml"/><Relationship Id="rId53" Type="http://schemas.openxmlformats.org/officeDocument/2006/relationships/image" Target="../media/image1280.png"/><Relationship Id="rId74" Type="http://schemas.openxmlformats.org/officeDocument/2006/relationships/customXml" Target="../ink/ink271.xml"/><Relationship Id="rId128" Type="http://schemas.openxmlformats.org/officeDocument/2006/relationships/customXml" Target="../ink/ink298.xml"/><Relationship Id="rId149" Type="http://schemas.openxmlformats.org/officeDocument/2006/relationships/image" Target="../media/image1760.png"/><Relationship Id="rId5" Type="http://schemas.openxmlformats.org/officeDocument/2006/relationships/image" Target="../media/image1040.png"/><Relationship Id="rId95" Type="http://schemas.openxmlformats.org/officeDocument/2006/relationships/image" Target="../media/image1490.png"/><Relationship Id="rId160" Type="http://schemas.openxmlformats.org/officeDocument/2006/relationships/customXml" Target="../ink/ink314.xml"/><Relationship Id="rId181" Type="http://schemas.openxmlformats.org/officeDocument/2006/relationships/image" Target="../media/image192.png"/><Relationship Id="rId216" Type="http://schemas.openxmlformats.org/officeDocument/2006/relationships/customXml" Target="../ink/ink342.xml"/><Relationship Id="rId237" Type="http://schemas.openxmlformats.org/officeDocument/2006/relationships/image" Target="../media/image220.png"/><Relationship Id="rId258" Type="http://schemas.openxmlformats.org/officeDocument/2006/relationships/customXml" Target="../ink/ink363.xml"/><Relationship Id="rId279" Type="http://schemas.openxmlformats.org/officeDocument/2006/relationships/image" Target="../media/image241.png"/><Relationship Id="rId22" Type="http://schemas.openxmlformats.org/officeDocument/2006/relationships/customXml" Target="../ink/ink245.xml"/><Relationship Id="rId43" Type="http://schemas.openxmlformats.org/officeDocument/2006/relationships/image" Target="../media/image1230.png"/><Relationship Id="rId64" Type="http://schemas.openxmlformats.org/officeDocument/2006/relationships/customXml" Target="../ink/ink266.xml"/><Relationship Id="rId118" Type="http://schemas.openxmlformats.org/officeDocument/2006/relationships/customXml" Target="../ink/ink293.xml"/><Relationship Id="rId139" Type="http://schemas.openxmlformats.org/officeDocument/2006/relationships/image" Target="../media/image1710.png"/><Relationship Id="rId290" Type="http://schemas.openxmlformats.org/officeDocument/2006/relationships/customXml" Target="../ink/ink379.xml"/><Relationship Id="rId85" Type="http://schemas.openxmlformats.org/officeDocument/2006/relationships/image" Target="../media/image1440.png"/><Relationship Id="rId150" Type="http://schemas.openxmlformats.org/officeDocument/2006/relationships/customXml" Target="../ink/ink309.xml"/><Relationship Id="rId171" Type="http://schemas.openxmlformats.org/officeDocument/2006/relationships/image" Target="../media/image1870.png"/><Relationship Id="rId192" Type="http://schemas.openxmlformats.org/officeDocument/2006/relationships/customXml" Target="../ink/ink330.xml"/><Relationship Id="rId206" Type="http://schemas.openxmlformats.org/officeDocument/2006/relationships/customXml" Target="../ink/ink337.xml"/><Relationship Id="rId227" Type="http://schemas.openxmlformats.org/officeDocument/2006/relationships/image" Target="../media/image215.png"/><Relationship Id="rId248" Type="http://schemas.openxmlformats.org/officeDocument/2006/relationships/customXml" Target="../ink/ink358.xml"/><Relationship Id="rId269" Type="http://schemas.openxmlformats.org/officeDocument/2006/relationships/image" Target="../media/image236.png"/><Relationship Id="rId12" Type="http://schemas.openxmlformats.org/officeDocument/2006/relationships/customXml" Target="../ink/ink240.xml"/><Relationship Id="rId33" Type="http://schemas.openxmlformats.org/officeDocument/2006/relationships/image" Target="../media/image1180.png"/><Relationship Id="rId108" Type="http://schemas.openxmlformats.org/officeDocument/2006/relationships/customXml" Target="../ink/ink288.xml"/><Relationship Id="rId129" Type="http://schemas.openxmlformats.org/officeDocument/2006/relationships/image" Target="../media/image1660.png"/><Relationship Id="rId280" Type="http://schemas.openxmlformats.org/officeDocument/2006/relationships/customXml" Target="../ink/ink374.xml"/><Relationship Id="rId54" Type="http://schemas.openxmlformats.org/officeDocument/2006/relationships/customXml" Target="../ink/ink261.xml"/><Relationship Id="rId75" Type="http://schemas.openxmlformats.org/officeDocument/2006/relationships/image" Target="../media/image1390.png"/><Relationship Id="rId96" Type="http://schemas.openxmlformats.org/officeDocument/2006/relationships/customXml" Target="../ink/ink282.xml"/><Relationship Id="rId140" Type="http://schemas.openxmlformats.org/officeDocument/2006/relationships/customXml" Target="../ink/ink304.xml"/><Relationship Id="rId161" Type="http://schemas.openxmlformats.org/officeDocument/2006/relationships/image" Target="../media/image1820.png"/><Relationship Id="rId182" Type="http://schemas.openxmlformats.org/officeDocument/2006/relationships/customXml" Target="../ink/ink325.xml"/><Relationship Id="rId217" Type="http://schemas.openxmlformats.org/officeDocument/2006/relationships/image" Target="../media/image210.png"/><Relationship Id="rId6" Type="http://schemas.openxmlformats.org/officeDocument/2006/relationships/customXml" Target="../ink/ink237.xml"/><Relationship Id="rId238" Type="http://schemas.openxmlformats.org/officeDocument/2006/relationships/customXml" Target="../ink/ink353.xml"/><Relationship Id="rId259" Type="http://schemas.openxmlformats.org/officeDocument/2006/relationships/image" Target="../media/image231.png"/><Relationship Id="rId23" Type="http://schemas.openxmlformats.org/officeDocument/2006/relationships/image" Target="../media/image1130.png"/><Relationship Id="rId119" Type="http://schemas.openxmlformats.org/officeDocument/2006/relationships/image" Target="../media/image1610.png"/><Relationship Id="rId270" Type="http://schemas.openxmlformats.org/officeDocument/2006/relationships/customXml" Target="../ink/ink369.xml"/><Relationship Id="rId291" Type="http://schemas.openxmlformats.org/officeDocument/2006/relationships/image" Target="../media/image247.png"/><Relationship Id="rId44" Type="http://schemas.openxmlformats.org/officeDocument/2006/relationships/customXml" Target="../ink/ink256.xml"/><Relationship Id="rId65" Type="http://schemas.openxmlformats.org/officeDocument/2006/relationships/image" Target="../media/image1340.png"/><Relationship Id="rId86" Type="http://schemas.openxmlformats.org/officeDocument/2006/relationships/customXml" Target="../ink/ink277.xml"/><Relationship Id="rId130" Type="http://schemas.openxmlformats.org/officeDocument/2006/relationships/customXml" Target="../ink/ink299.xml"/><Relationship Id="rId151" Type="http://schemas.openxmlformats.org/officeDocument/2006/relationships/image" Target="../media/image1770.png"/><Relationship Id="rId172" Type="http://schemas.openxmlformats.org/officeDocument/2006/relationships/customXml" Target="../ink/ink320.xml"/><Relationship Id="rId193" Type="http://schemas.openxmlformats.org/officeDocument/2006/relationships/image" Target="../media/image198.png"/><Relationship Id="rId207" Type="http://schemas.openxmlformats.org/officeDocument/2006/relationships/image" Target="../media/image205.png"/><Relationship Id="rId228" Type="http://schemas.openxmlformats.org/officeDocument/2006/relationships/customXml" Target="../ink/ink348.xml"/><Relationship Id="rId249" Type="http://schemas.openxmlformats.org/officeDocument/2006/relationships/image" Target="../media/image226.png"/><Relationship Id="rId13" Type="http://schemas.openxmlformats.org/officeDocument/2006/relationships/image" Target="../media/image1080.png"/><Relationship Id="rId109" Type="http://schemas.openxmlformats.org/officeDocument/2006/relationships/image" Target="../media/image1560.png"/><Relationship Id="rId260" Type="http://schemas.openxmlformats.org/officeDocument/2006/relationships/customXml" Target="../ink/ink364.xml"/><Relationship Id="rId281" Type="http://schemas.openxmlformats.org/officeDocument/2006/relationships/image" Target="../media/image242.png"/><Relationship Id="rId34" Type="http://schemas.openxmlformats.org/officeDocument/2006/relationships/customXml" Target="../ink/ink251.xml"/><Relationship Id="rId55" Type="http://schemas.openxmlformats.org/officeDocument/2006/relationships/image" Target="../media/image1290.png"/><Relationship Id="rId76" Type="http://schemas.openxmlformats.org/officeDocument/2006/relationships/customXml" Target="../ink/ink272.xml"/><Relationship Id="rId97" Type="http://schemas.openxmlformats.org/officeDocument/2006/relationships/image" Target="../media/image1500.png"/><Relationship Id="rId120" Type="http://schemas.openxmlformats.org/officeDocument/2006/relationships/customXml" Target="../ink/ink294.xml"/><Relationship Id="rId141" Type="http://schemas.openxmlformats.org/officeDocument/2006/relationships/image" Target="../media/image1720.png"/><Relationship Id="rId7" Type="http://schemas.openxmlformats.org/officeDocument/2006/relationships/image" Target="../media/image1050.png"/><Relationship Id="rId162" Type="http://schemas.openxmlformats.org/officeDocument/2006/relationships/customXml" Target="../ink/ink315.xml"/><Relationship Id="rId183" Type="http://schemas.openxmlformats.org/officeDocument/2006/relationships/image" Target="../media/image193.png"/><Relationship Id="rId218" Type="http://schemas.openxmlformats.org/officeDocument/2006/relationships/customXml" Target="../ink/ink343.xml"/><Relationship Id="rId239" Type="http://schemas.openxmlformats.org/officeDocument/2006/relationships/image" Target="../media/image221.png"/><Relationship Id="rId2" Type="http://schemas.openxmlformats.org/officeDocument/2006/relationships/customXml" Target="../ink/ink235.xml"/><Relationship Id="rId29" Type="http://schemas.openxmlformats.org/officeDocument/2006/relationships/image" Target="../media/image1160.png"/><Relationship Id="rId250" Type="http://schemas.openxmlformats.org/officeDocument/2006/relationships/customXml" Target="../ink/ink359.xml"/><Relationship Id="rId255" Type="http://schemas.openxmlformats.org/officeDocument/2006/relationships/image" Target="../media/image229.png"/><Relationship Id="rId271" Type="http://schemas.openxmlformats.org/officeDocument/2006/relationships/image" Target="../media/image237.png"/><Relationship Id="rId276" Type="http://schemas.openxmlformats.org/officeDocument/2006/relationships/customXml" Target="../ink/ink372.xml"/><Relationship Id="rId292" Type="http://schemas.openxmlformats.org/officeDocument/2006/relationships/customXml" Target="../ink/ink380.xml"/><Relationship Id="rId297" Type="http://schemas.openxmlformats.org/officeDocument/2006/relationships/image" Target="../media/image250.png"/><Relationship Id="rId24" Type="http://schemas.openxmlformats.org/officeDocument/2006/relationships/customXml" Target="../ink/ink246.xml"/><Relationship Id="rId40" Type="http://schemas.openxmlformats.org/officeDocument/2006/relationships/customXml" Target="../ink/ink254.xml"/><Relationship Id="rId45" Type="http://schemas.openxmlformats.org/officeDocument/2006/relationships/image" Target="../media/image1240.png"/><Relationship Id="rId66" Type="http://schemas.openxmlformats.org/officeDocument/2006/relationships/customXml" Target="../ink/ink267.xml"/><Relationship Id="rId87" Type="http://schemas.openxmlformats.org/officeDocument/2006/relationships/image" Target="../media/image1450.png"/><Relationship Id="rId110" Type="http://schemas.openxmlformats.org/officeDocument/2006/relationships/customXml" Target="../ink/ink289.xml"/><Relationship Id="rId115" Type="http://schemas.openxmlformats.org/officeDocument/2006/relationships/image" Target="../media/image1590.png"/><Relationship Id="rId131" Type="http://schemas.openxmlformats.org/officeDocument/2006/relationships/image" Target="../media/image1670.png"/><Relationship Id="rId136" Type="http://schemas.openxmlformats.org/officeDocument/2006/relationships/customXml" Target="../ink/ink302.xml"/><Relationship Id="rId157" Type="http://schemas.openxmlformats.org/officeDocument/2006/relationships/image" Target="../media/image1800.png"/><Relationship Id="rId178" Type="http://schemas.openxmlformats.org/officeDocument/2006/relationships/customXml" Target="../ink/ink323.xml"/><Relationship Id="rId301" Type="http://schemas.openxmlformats.org/officeDocument/2006/relationships/image" Target="../media/image252.png"/><Relationship Id="rId61" Type="http://schemas.openxmlformats.org/officeDocument/2006/relationships/image" Target="../media/image1320.png"/><Relationship Id="rId82" Type="http://schemas.openxmlformats.org/officeDocument/2006/relationships/customXml" Target="../ink/ink275.xml"/><Relationship Id="rId152" Type="http://schemas.openxmlformats.org/officeDocument/2006/relationships/customXml" Target="../ink/ink310.xml"/><Relationship Id="rId173" Type="http://schemas.openxmlformats.org/officeDocument/2006/relationships/image" Target="../media/image188.png"/><Relationship Id="rId194" Type="http://schemas.openxmlformats.org/officeDocument/2006/relationships/customXml" Target="../ink/ink331.xml"/><Relationship Id="rId199" Type="http://schemas.openxmlformats.org/officeDocument/2006/relationships/image" Target="../media/image201.png"/><Relationship Id="rId203" Type="http://schemas.openxmlformats.org/officeDocument/2006/relationships/image" Target="../media/image203.png"/><Relationship Id="rId208" Type="http://schemas.openxmlformats.org/officeDocument/2006/relationships/customXml" Target="../ink/ink338.xml"/><Relationship Id="rId229" Type="http://schemas.openxmlformats.org/officeDocument/2006/relationships/image" Target="../media/image216.png"/><Relationship Id="rId19" Type="http://schemas.openxmlformats.org/officeDocument/2006/relationships/image" Target="../media/image1110.png"/><Relationship Id="rId224" Type="http://schemas.openxmlformats.org/officeDocument/2006/relationships/customXml" Target="../ink/ink346.xml"/><Relationship Id="rId240" Type="http://schemas.openxmlformats.org/officeDocument/2006/relationships/customXml" Target="../ink/ink354.xml"/><Relationship Id="rId245" Type="http://schemas.openxmlformats.org/officeDocument/2006/relationships/image" Target="../media/image224.png"/><Relationship Id="rId261" Type="http://schemas.openxmlformats.org/officeDocument/2006/relationships/image" Target="../media/image232.png"/><Relationship Id="rId266" Type="http://schemas.openxmlformats.org/officeDocument/2006/relationships/customXml" Target="../ink/ink367.xml"/><Relationship Id="rId287" Type="http://schemas.openxmlformats.org/officeDocument/2006/relationships/image" Target="../media/image245.png"/><Relationship Id="rId14" Type="http://schemas.openxmlformats.org/officeDocument/2006/relationships/customXml" Target="../ink/ink241.xml"/><Relationship Id="rId30" Type="http://schemas.openxmlformats.org/officeDocument/2006/relationships/customXml" Target="../ink/ink249.xml"/><Relationship Id="rId35" Type="http://schemas.openxmlformats.org/officeDocument/2006/relationships/image" Target="../media/image1190.png"/><Relationship Id="rId56" Type="http://schemas.openxmlformats.org/officeDocument/2006/relationships/customXml" Target="../ink/ink262.xml"/><Relationship Id="rId77" Type="http://schemas.openxmlformats.org/officeDocument/2006/relationships/image" Target="../media/image1400.png"/><Relationship Id="rId100" Type="http://schemas.openxmlformats.org/officeDocument/2006/relationships/customXml" Target="../ink/ink284.xml"/><Relationship Id="rId105" Type="http://schemas.openxmlformats.org/officeDocument/2006/relationships/image" Target="../media/image1540.png"/><Relationship Id="rId126" Type="http://schemas.openxmlformats.org/officeDocument/2006/relationships/customXml" Target="../ink/ink297.xml"/><Relationship Id="rId147" Type="http://schemas.openxmlformats.org/officeDocument/2006/relationships/image" Target="../media/image1750.png"/><Relationship Id="rId168" Type="http://schemas.openxmlformats.org/officeDocument/2006/relationships/customXml" Target="../ink/ink318.xml"/><Relationship Id="rId282" Type="http://schemas.openxmlformats.org/officeDocument/2006/relationships/customXml" Target="../ink/ink375.xml"/><Relationship Id="rId8" Type="http://schemas.openxmlformats.org/officeDocument/2006/relationships/customXml" Target="../ink/ink238.xml"/><Relationship Id="rId51" Type="http://schemas.openxmlformats.org/officeDocument/2006/relationships/image" Target="../media/image1270.png"/><Relationship Id="rId72" Type="http://schemas.openxmlformats.org/officeDocument/2006/relationships/customXml" Target="../ink/ink270.xml"/><Relationship Id="rId93" Type="http://schemas.openxmlformats.org/officeDocument/2006/relationships/image" Target="../media/image1480.png"/><Relationship Id="rId98" Type="http://schemas.openxmlformats.org/officeDocument/2006/relationships/customXml" Target="../ink/ink283.xml"/><Relationship Id="rId121" Type="http://schemas.openxmlformats.org/officeDocument/2006/relationships/image" Target="../media/image1620.png"/><Relationship Id="rId142" Type="http://schemas.openxmlformats.org/officeDocument/2006/relationships/customXml" Target="../ink/ink305.xml"/><Relationship Id="rId163" Type="http://schemas.openxmlformats.org/officeDocument/2006/relationships/image" Target="../media/image1830.png"/><Relationship Id="rId184" Type="http://schemas.openxmlformats.org/officeDocument/2006/relationships/customXml" Target="../ink/ink326.xml"/><Relationship Id="rId189" Type="http://schemas.openxmlformats.org/officeDocument/2006/relationships/image" Target="../media/image196.png"/><Relationship Id="rId219" Type="http://schemas.openxmlformats.org/officeDocument/2006/relationships/image" Target="../media/image211.png"/><Relationship Id="rId3" Type="http://schemas.openxmlformats.org/officeDocument/2006/relationships/image" Target="../media/image1030.png"/><Relationship Id="rId214" Type="http://schemas.openxmlformats.org/officeDocument/2006/relationships/customXml" Target="../ink/ink341.xml"/><Relationship Id="rId230" Type="http://schemas.openxmlformats.org/officeDocument/2006/relationships/customXml" Target="../ink/ink349.xml"/><Relationship Id="rId235" Type="http://schemas.openxmlformats.org/officeDocument/2006/relationships/image" Target="../media/image219.png"/><Relationship Id="rId251" Type="http://schemas.openxmlformats.org/officeDocument/2006/relationships/image" Target="../media/image227.png"/><Relationship Id="rId256" Type="http://schemas.openxmlformats.org/officeDocument/2006/relationships/customXml" Target="../ink/ink362.xml"/><Relationship Id="rId277" Type="http://schemas.openxmlformats.org/officeDocument/2006/relationships/image" Target="../media/image240.png"/><Relationship Id="rId298" Type="http://schemas.openxmlformats.org/officeDocument/2006/relationships/customXml" Target="../ink/ink383.xml"/><Relationship Id="rId25" Type="http://schemas.openxmlformats.org/officeDocument/2006/relationships/image" Target="../media/image1140.png"/><Relationship Id="rId46" Type="http://schemas.openxmlformats.org/officeDocument/2006/relationships/customXml" Target="../ink/ink257.xml"/><Relationship Id="rId67" Type="http://schemas.openxmlformats.org/officeDocument/2006/relationships/image" Target="../media/image1350.png"/><Relationship Id="rId116" Type="http://schemas.openxmlformats.org/officeDocument/2006/relationships/customXml" Target="../ink/ink292.xml"/><Relationship Id="rId137" Type="http://schemas.openxmlformats.org/officeDocument/2006/relationships/image" Target="../media/image1700.png"/><Relationship Id="rId158" Type="http://schemas.openxmlformats.org/officeDocument/2006/relationships/customXml" Target="../ink/ink313.xml"/><Relationship Id="rId272" Type="http://schemas.openxmlformats.org/officeDocument/2006/relationships/customXml" Target="../ink/ink370.xml"/><Relationship Id="rId293" Type="http://schemas.openxmlformats.org/officeDocument/2006/relationships/image" Target="../media/image248.png"/><Relationship Id="rId20" Type="http://schemas.openxmlformats.org/officeDocument/2006/relationships/customXml" Target="../ink/ink244.xml"/><Relationship Id="rId41" Type="http://schemas.openxmlformats.org/officeDocument/2006/relationships/image" Target="../media/image1220.png"/><Relationship Id="rId62" Type="http://schemas.openxmlformats.org/officeDocument/2006/relationships/customXml" Target="../ink/ink265.xml"/><Relationship Id="rId83" Type="http://schemas.openxmlformats.org/officeDocument/2006/relationships/image" Target="../media/image1430.png"/><Relationship Id="rId88" Type="http://schemas.openxmlformats.org/officeDocument/2006/relationships/customXml" Target="../ink/ink278.xml"/><Relationship Id="rId111" Type="http://schemas.openxmlformats.org/officeDocument/2006/relationships/image" Target="../media/image1570.png"/><Relationship Id="rId132" Type="http://schemas.openxmlformats.org/officeDocument/2006/relationships/customXml" Target="../ink/ink300.xml"/><Relationship Id="rId153" Type="http://schemas.openxmlformats.org/officeDocument/2006/relationships/image" Target="../media/image1780.png"/><Relationship Id="rId174" Type="http://schemas.openxmlformats.org/officeDocument/2006/relationships/customXml" Target="../ink/ink321.xml"/><Relationship Id="rId179" Type="http://schemas.openxmlformats.org/officeDocument/2006/relationships/image" Target="../media/image191.png"/><Relationship Id="rId195" Type="http://schemas.openxmlformats.org/officeDocument/2006/relationships/image" Target="../media/image199.png"/><Relationship Id="rId209" Type="http://schemas.openxmlformats.org/officeDocument/2006/relationships/image" Target="../media/image206.png"/><Relationship Id="rId190" Type="http://schemas.openxmlformats.org/officeDocument/2006/relationships/customXml" Target="../ink/ink329.xml"/><Relationship Id="rId204" Type="http://schemas.openxmlformats.org/officeDocument/2006/relationships/customXml" Target="../ink/ink336.xml"/><Relationship Id="rId220" Type="http://schemas.openxmlformats.org/officeDocument/2006/relationships/customXml" Target="../ink/ink344.xml"/><Relationship Id="rId225" Type="http://schemas.openxmlformats.org/officeDocument/2006/relationships/image" Target="../media/image214.png"/><Relationship Id="rId241" Type="http://schemas.openxmlformats.org/officeDocument/2006/relationships/image" Target="../media/image222.png"/><Relationship Id="rId246" Type="http://schemas.openxmlformats.org/officeDocument/2006/relationships/customXml" Target="../ink/ink357.xml"/><Relationship Id="rId267" Type="http://schemas.openxmlformats.org/officeDocument/2006/relationships/image" Target="../media/image235.png"/><Relationship Id="rId288" Type="http://schemas.openxmlformats.org/officeDocument/2006/relationships/customXml" Target="../ink/ink378.xml"/><Relationship Id="rId15" Type="http://schemas.openxmlformats.org/officeDocument/2006/relationships/image" Target="../media/image1090.png"/><Relationship Id="rId36" Type="http://schemas.openxmlformats.org/officeDocument/2006/relationships/customXml" Target="../ink/ink252.xml"/><Relationship Id="rId57" Type="http://schemas.openxmlformats.org/officeDocument/2006/relationships/image" Target="../media/image1300.png"/><Relationship Id="rId106" Type="http://schemas.openxmlformats.org/officeDocument/2006/relationships/customXml" Target="../ink/ink287.xml"/><Relationship Id="rId127" Type="http://schemas.openxmlformats.org/officeDocument/2006/relationships/image" Target="../media/image1650.png"/><Relationship Id="rId262" Type="http://schemas.openxmlformats.org/officeDocument/2006/relationships/customXml" Target="../ink/ink365.xml"/><Relationship Id="rId283" Type="http://schemas.openxmlformats.org/officeDocument/2006/relationships/image" Target="../media/image243.png"/><Relationship Id="rId10" Type="http://schemas.openxmlformats.org/officeDocument/2006/relationships/customXml" Target="../ink/ink239.xml"/><Relationship Id="rId31" Type="http://schemas.openxmlformats.org/officeDocument/2006/relationships/image" Target="../media/image1170.png"/><Relationship Id="rId52" Type="http://schemas.openxmlformats.org/officeDocument/2006/relationships/customXml" Target="../ink/ink260.xml"/><Relationship Id="rId73" Type="http://schemas.openxmlformats.org/officeDocument/2006/relationships/image" Target="../media/image1380.png"/><Relationship Id="rId78" Type="http://schemas.openxmlformats.org/officeDocument/2006/relationships/customXml" Target="../ink/ink273.xml"/><Relationship Id="rId94" Type="http://schemas.openxmlformats.org/officeDocument/2006/relationships/customXml" Target="../ink/ink281.xml"/><Relationship Id="rId99" Type="http://schemas.openxmlformats.org/officeDocument/2006/relationships/image" Target="../media/image1510.png"/><Relationship Id="rId101" Type="http://schemas.openxmlformats.org/officeDocument/2006/relationships/image" Target="../media/image1520.png"/><Relationship Id="rId122" Type="http://schemas.openxmlformats.org/officeDocument/2006/relationships/customXml" Target="../ink/ink295.xml"/><Relationship Id="rId143" Type="http://schemas.openxmlformats.org/officeDocument/2006/relationships/image" Target="../media/image1730.png"/><Relationship Id="rId148" Type="http://schemas.openxmlformats.org/officeDocument/2006/relationships/customXml" Target="../ink/ink308.xml"/><Relationship Id="rId164" Type="http://schemas.openxmlformats.org/officeDocument/2006/relationships/customXml" Target="../ink/ink316.xml"/><Relationship Id="rId169" Type="http://schemas.openxmlformats.org/officeDocument/2006/relationships/image" Target="../media/image1860.png"/><Relationship Id="rId185" Type="http://schemas.openxmlformats.org/officeDocument/2006/relationships/image" Target="../media/image194.png"/><Relationship Id="rId4" Type="http://schemas.openxmlformats.org/officeDocument/2006/relationships/customXml" Target="../ink/ink236.xml"/><Relationship Id="rId9" Type="http://schemas.openxmlformats.org/officeDocument/2006/relationships/image" Target="../media/image1060.png"/><Relationship Id="rId180" Type="http://schemas.openxmlformats.org/officeDocument/2006/relationships/customXml" Target="../ink/ink324.xml"/><Relationship Id="rId210" Type="http://schemas.openxmlformats.org/officeDocument/2006/relationships/customXml" Target="../ink/ink339.xml"/><Relationship Id="rId215" Type="http://schemas.openxmlformats.org/officeDocument/2006/relationships/image" Target="../media/image209.png"/><Relationship Id="rId236" Type="http://schemas.openxmlformats.org/officeDocument/2006/relationships/customXml" Target="../ink/ink352.xml"/><Relationship Id="rId257" Type="http://schemas.openxmlformats.org/officeDocument/2006/relationships/image" Target="../media/image230.png"/><Relationship Id="rId278" Type="http://schemas.openxmlformats.org/officeDocument/2006/relationships/customXml" Target="../ink/ink373.xml"/><Relationship Id="rId26" Type="http://schemas.openxmlformats.org/officeDocument/2006/relationships/customXml" Target="../ink/ink247.xml"/><Relationship Id="rId231" Type="http://schemas.openxmlformats.org/officeDocument/2006/relationships/image" Target="../media/image217.png"/><Relationship Id="rId252" Type="http://schemas.openxmlformats.org/officeDocument/2006/relationships/customXml" Target="../ink/ink360.xml"/><Relationship Id="rId273" Type="http://schemas.openxmlformats.org/officeDocument/2006/relationships/image" Target="../media/image238.png"/><Relationship Id="rId294" Type="http://schemas.openxmlformats.org/officeDocument/2006/relationships/customXml" Target="../ink/ink381.xml"/><Relationship Id="rId47" Type="http://schemas.openxmlformats.org/officeDocument/2006/relationships/image" Target="../media/image1250.png"/><Relationship Id="rId68" Type="http://schemas.openxmlformats.org/officeDocument/2006/relationships/customXml" Target="../ink/ink268.xml"/><Relationship Id="rId89" Type="http://schemas.openxmlformats.org/officeDocument/2006/relationships/image" Target="../media/image1460.png"/><Relationship Id="rId112" Type="http://schemas.openxmlformats.org/officeDocument/2006/relationships/customXml" Target="../ink/ink290.xml"/><Relationship Id="rId133" Type="http://schemas.openxmlformats.org/officeDocument/2006/relationships/image" Target="../media/image1680.png"/><Relationship Id="rId154" Type="http://schemas.openxmlformats.org/officeDocument/2006/relationships/customXml" Target="../ink/ink311.xml"/><Relationship Id="rId175" Type="http://schemas.openxmlformats.org/officeDocument/2006/relationships/image" Target="../media/image189.png"/><Relationship Id="rId196" Type="http://schemas.openxmlformats.org/officeDocument/2006/relationships/customXml" Target="../ink/ink332.xml"/><Relationship Id="rId200" Type="http://schemas.openxmlformats.org/officeDocument/2006/relationships/customXml" Target="../ink/ink334.xml"/><Relationship Id="rId16" Type="http://schemas.openxmlformats.org/officeDocument/2006/relationships/customXml" Target="../ink/ink242.xml"/><Relationship Id="rId221" Type="http://schemas.openxmlformats.org/officeDocument/2006/relationships/image" Target="../media/image212.png"/><Relationship Id="rId242" Type="http://schemas.openxmlformats.org/officeDocument/2006/relationships/customXml" Target="../ink/ink355.xml"/><Relationship Id="rId263" Type="http://schemas.openxmlformats.org/officeDocument/2006/relationships/image" Target="../media/image233.png"/><Relationship Id="rId284" Type="http://schemas.openxmlformats.org/officeDocument/2006/relationships/customXml" Target="../ink/ink376.xml"/><Relationship Id="rId37" Type="http://schemas.openxmlformats.org/officeDocument/2006/relationships/image" Target="../media/image1200.png"/><Relationship Id="rId58" Type="http://schemas.openxmlformats.org/officeDocument/2006/relationships/customXml" Target="../ink/ink263.xml"/><Relationship Id="rId79" Type="http://schemas.openxmlformats.org/officeDocument/2006/relationships/image" Target="../media/image1410.png"/><Relationship Id="rId102" Type="http://schemas.openxmlformats.org/officeDocument/2006/relationships/customXml" Target="../ink/ink285.xml"/><Relationship Id="rId123" Type="http://schemas.openxmlformats.org/officeDocument/2006/relationships/image" Target="../media/image1630.png"/><Relationship Id="rId144" Type="http://schemas.openxmlformats.org/officeDocument/2006/relationships/customXml" Target="../ink/ink306.xml"/><Relationship Id="rId90" Type="http://schemas.openxmlformats.org/officeDocument/2006/relationships/customXml" Target="../ink/ink279.xml"/><Relationship Id="rId165" Type="http://schemas.openxmlformats.org/officeDocument/2006/relationships/image" Target="../media/image1840.png"/><Relationship Id="rId186" Type="http://schemas.openxmlformats.org/officeDocument/2006/relationships/customXml" Target="../ink/ink327.xml"/><Relationship Id="rId211" Type="http://schemas.openxmlformats.org/officeDocument/2006/relationships/image" Target="../media/image207.png"/><Relationship Id="rId232" Type="http://schemas.openxmlformats.org/officeDocument/2006/relationships/customXml" Target="../ink/ink350.xml"/><Relationship Id="rId253" Type="http://schemas.openxmlformats.org/officeDocument/2006/relationships/image" Target="../media/image228.png"/><Relationship Id="rId274" Type="http://schemas.openxmlformats.org/officeDocument/2006/relationships/customXml" Target="../ink/ink371.xml"/><Relationship Id="rId295" Type="http://schemas.openxmlformats.org/officeDocument/2006/relationships/image" Target="../media/image249.png"/><Relationship Id="rId27" Type="http://schemas.openxmlformats.org/officeDocument/2006/relationships/image" Target="../media/image1150.png"/><Relationship Id="rId48" Type="http://schemas.openxmlformats.org/officeDocument/2006/relationships/customXml" Target="../ink/ink258.xml"/><Relationship Id="rId69" Type="http://schemas.openxmlformats.org/officeDocument/2006/relationships/image" Target="../media/image1360.png"/><Relationship Id="rId113" Type="http://schemas.openxmlformats.org/officeDocument/2006/relationships/image" Target="../media/image1580.png"/><Relationship Id="rId134" Type="http://schemas.openxmlformats.org/officeDocument/2006/relationships/customXml" Target="../ink/ink301.xml"/><Relationship Id="rId80" Type="http://schemas.openxmlformats.org/officeDocument/2006/relationships/customXml" Target="../ink/ink274.xml"/><Relationship Id="rId155" Type="http://schemas.openxmlformats.org/officeDocument/2006/relationships/image" Target="../media/image1790.png"/><Relationship Id="rId176" Type="http://schemas.openxmlformats.org/officeDocument/2006/relationships/customXml" Target="../ink/ink322.xml"/><Relationship Id="rId197" Type="http://schemas.openxmlformats.org/officeDocument/2006/relationships/image" Target="../media/image200.png"/><Relationship Id="rId201" Type="http://schemas.openxmlformats.org/officeDocument/2006/relationships/image" Target="../media/image202.png"/><Relationship Id="rId222" Type="http://schemas.openxmlformats.org/officeDocument/2006/relationships/customXml" Target="../ink/ink345.xml"/><Relationship Id="rId243" Type="http://schemas.openxmlformats.org/officeDocument/2006/relationships/image" Target="../media/image223.png"/><Relationship Id="rId264" Type="http://schemas.openxmlformats.org/officeDocument/2006/relationships/customXml" Target="../ink/ink366.xml"/><Relationship Id="rId285" Type="http://schemas.openxmlformats.org/officeDocument/2006/relationships/image" Target="../media/image244.png"/><Relationship Id="rId17" Type="http://schemas.openxmlformats.org/officeDocument/2006/relationships/image" Target="../media/image1100.png"/><Relationship Id="rId38" Type="http://schemas.openxmlformats.org/officeDocument/2006/relationships/customXml" Target="../ink/ink253.xml"/><Relationship Id="rId59" Type="http://schemas.openxmlformats.org/officeDocument/2006/relationships/image" Target="../media/image1310.png"/><Relationship Id="rId103" Type="http://schemas.openxmlformats.org/officeDocument/2006/relationships/image" Target="../media/image1530.png"/><Relationship Id="rId124" Type="http://schemas.openxmlformats.org/officeDocument/2006/relationships/customXml" Target="../ink/ink296.xml"/><Relationship Id="rId70" Type="http://schemas.openxmlformats.org/officeDocument/2006/relationships/customXml" Target="../ink/ink269.xml"/><Relationship Id="rId91" Type="http://schemas.openxmlformats.org/officeDocument/2006/relationships/image" Target="../media/image1470.png"/><Relationship Id="rId145" Type="http://schemas.openxmlformats.org/officeDocument/2006/relationships/image" Target="../media/image1740.png"/><Relationship Id="rId166" Type="http://schemas.openxmlformats.org/officeDocument/2006/relationships/customXml" Target="../ink/ink317.xml"/><Relationship Id="rId187" Type="http://schemas.openxmlformats.org/officeDocument/2006/relationships/image" Target="../media/image195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340.xml"/><Relationship Id="rId233" Type="http://schemas.openxmlformats.org/officeDocument/2006/relationships/image" Target="../media/image218.png"/><Relationship Id="rId254" Type="http://schemas.openxmlformats.org/officeDocument/2006/relationships/customXml" Target="../ink/ink361.xml"/><Relationship Id="rId28" Type="http://schemas.openxmlformats.org/officeDocument/2006/relationships/customXml" Target="../ink/ink248.xml"/><Relationship Id="rId49" Type="http://schemas.openxmlformats.org/officeDocument/2006/relationships/image" Target="../media/image1260.png"/><Relationship Id="rId114" Type="http://schemas.openxmlformats.org/officeDocument/2006/relationships/customXml" Target="../ink/ink291.xml"/><Relationship Id="rId275" Type="http://schemas.openxmlformats.org/officeDocument/2006/relationships/image" Target="../media/image239.png"/><Relationship Id="rId296" Type="http://schemas.openxmlformats.org/officeDocument/2006/relationships/customXml" Target="../ink/ink382.xml"/><Relationship Id="rId300" Type="http://schemas.openxmlformats.org/officeDocument/2006/relationships/customXml" Target="../ink/ink384.xml"/><Relationship Id="rId60" Type="http://schemas.openxmlformats.org/officeDocument/2006/relationships/customXml" Target="../ink/ink264.xml"/><Relationship Id="rId81" Type="http://schemas.openxmlformats.org/officeDocument/2006/relationships/image" Target="../media/image1420.png"/><Relationship Id="rId135" Type="http://schemas.openxmlformats.org/officeDocument/2006/relationships/image" Target="../media/image1690.png"/><Relationship Id="rId156" Type="http://schemas.openxmlformats.org/officeDocument/2006/relationships/customXml" Target="../ink/ink312.xml"/><Relationship Id="rId177" Type="http://schemas.openxmlformats.org/officeDocument/2006/relationships/image" Target="../media/image190.png"/><Relationship Id="rId198" Type="http://schemas.openxmlformats.org/officeDocument/2006/relationships/customXml" Target="../ink/ink333.xml"/><Relationship Id="rId202" Type="http://schemas.openxmlformats.org/officeDocument/2006/relationships/customXml" Target="../ink/ink335.xml"/><Relationship Id="rId223" Type="http://schemas.openxmlformats.org/officeDocument/2006/relationships/image" Target="../media/image213.png"/><Relationship Id="rId244" Type="http://schemas.openxmlformats.org/officeDocument/2006/relationships/customXml" Target="../ink/ink356.xml"/><Relationship Id="rId18" Type="http://schemas.openxmlformats.org/officeDocument/2006/relationships/customXml" Target="../ink/ink243.xml"/><Relationship Id="rId39" Type="http://schemas.openxmlformats.org/officeDocument/2006/relationships/image" Target="../media/image1210.png"/><Relationship Id="rId265" Type="http://schemas.openxmlformats.org/officeDocument/2006/relationships/image" Target="../media/image234.png"/><Relationship Id="rId286" Type="http://schemas.openxmlformats.org/officeDocument/2006/relationships/customXml" Target="../ink/ink377.xml"/><Relationship Id="rId50" Type="http://schemas.openxmlformats.org/officeDocument/2006/relationships/customXml" Target="../ink/ink259.xml"/><Relationship Id="rId104" Type="http://schemas.openxmlformats.org/officeDocument/2006/relationships/customXml" Target="../ink/ink286.xml"/><Relationship Id="rId125" Type="http://schemas.openxmlformats.org/officeDocument/2006/relationships/image" Target="../media/image1640.png"/><Relationship Id="rId146" Type="http://schemas.openxmlformats.org/officeDocument/2006/relationships/customXml" Target="../ink/ink307.xml"/><Relationship Id="rId167" Type="http://schemas.openxmlformats.org/officeDocument/2006/relationships/image" Target="../media/image1850.png"/><Relationship Id="rId188" Type="http://schemas.openxmlformats.org/officeDocument/2006/relationships/customXml" Target="../ink/ink328.xml"/><Relationship Id="rId71" Type="http://schemas.openxmlformats.org/officeDocument/2006/relationships/image" Target="../media/image1370.png"/><Relationship Id="rId92" Type="http://schemas.openxmlformats.org/officeDocument/2006/relationships/customXml" Target="../ink/ink280.xml"/><Relationship Id="rId213" Type="http://schemas.openxmlformats.org/officeDocument/2006/relationships/image" Target="../media/image208.png"/><Relationship Id="rId234" Type="http://schemas.openxmlformats.org/officeDocument/2006/relationships/customXml" Target="../ink/ink35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5" name="Rectangle 144">
            <a:extLst>
              <a:ext uri="{FF2B5EF4-FFF2-40B4-BE49-F238E27FC236}">
                <a16:creationId xmlns:a16="http://schemas.microsoft.com/office/drawing/2014/main" id="{9B76D444-2756-434F-AE61-96D69830C1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706" name="Rectangle 2">
            <a:extLst>
              <a:ext uri="{FF2B5EF4-FFF2-40B4-BE49-F238E27FC236}">
                <a16:creationId xmlns:a16="http://schemas.microsoft.com/office/drawing/2014/main" id="{2AAE473A-2DA0-244C-BB52-DF2478C08BDC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841248" y="713232"/>
            <a:ext cx="5154168" cy="1197864"/>
          </a:xfrm>
          <a:extLst>
            <a:ext uri="{909E8E84-426E-40dd-AFC4-6F175D3DCCD1}"/>
            <a:ext uri="{91240B29-F687-4f45-9708-019B960494DF}"/>
            <a:ext uri="{AF507438-7753-43e0-B8FC-AC1667EBCBE1}"/>
            <a:ext uri="{FAA26D3D-D897-4be2-8F04-BA451C77F1D7}"/>
          </a:extLst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defRPr/>
            </a:pPr>
            <a:r>
              <a:rPr lang="en-US" sz="3700" dirty="0"/>
              <a:t>Binary Trees</a:t>
            </a:r>
          </a:p>
        </p:txBody>
      </p:sp>
      <p:cxnSp>
        <p:nvCxnSpPr>
          <p:cNvPr id="72720" name="Straight Connector 146">
            <a:extLst>
              <a:ext uri="{FF2B5EF4-FFF2-40B4-BE49-F238E27FC236}">
                <a16:creationId xmlns:a16="http://schemas.microsoft.com/office/drawing/2014/main" id="{EDF5FE34-0A41-407A-8D94-10FCF68F1D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75488" y="831087"/>
            <a:ext cx="0" cy="914400"/>
          </a:xfrm>
          <a:prstGeom prst="line">
            <a:avLst/>
          </a:prstGeom>
          <a:ln w="190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707" name="Rectangle 3">
            <a:extLst>
              <a:ext uri="{FF2B5EF4-FFF2-40B4-BE49-F238E27FC236}">
                <a16:creationId xmlns:a16="http://schemas.microsoft.com/office/drawing/2014/main" id="{2BBB7B57-39EF-CC43-A448-1D1668385A58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841248" y="2048256"/>
            <a:ext cx="5154168" cy="4123944"/>
          </a:xfrm>
          <a:extLst>
            <a:ext uri="{909E8E84-426E-40dd-AFC4-6F175D3DCCD1}"/>
            <a:ext uri="{91240B29-F687-4f45-9708-019B960494DF}"/>
            <a:ext uri="{AF507438-7753-43e0-B8FC-AC1667EBCBE1}"/>
            <a:ext uri="{FAA26D3D-D897-4be2-8F04-BA451C77F1D7}"/>
          </a:extLst>
        </p:spPr>
        <p:txBody>
          <a:bodyPr vert="horz" lIns="91440" tIns="45720" rIns="91440" bIns="45720" rtlCol="0" anchor="t">
            <a:normAutofit/>
          </a:bodyPr>
          <a:lstStyle/>
          <a:p>
            <a:pPr indent="-228600" algn="l">
              <a:buFont typeface="Arial" panose="020B0604020202020204" pitchFamily="34" charset="0"/>
              <a:buChar char="•"/>
              <a:defRPr/>
            </a:pPr>
            <a:r>
              <a:rPr lang="en-US" sz="2200" dirty="0"/>
              <a:t>Data Structures and Problem Solving </a:t>
            </a:r>
          </a:p>
          <a:p>
            <a:pPr indent="-228600" algn="l">
              <a:buFont typeface="Arial" panose="020B0604020202020204" pitchFamily="34" charset="0"/>
              <a:buChar char="•"/>
              <a:defRPr/>
            </a:pPr>
            <a:r>
              <a:rPr lang="en-US" sz="2200" dirty="0"/>
              <a:t>COMP232</a:t>
            </a:r>
          </a:p>
          <a:p>
            <a:pPr indent="-228600" algn="l">
              <a:buFont typeface="Arial" panose="020B0604020202020204" pitchFamily="34" charset="0"/>
              <a:buChar char="•"/>
              <a:defRPr/>
            </a:pPr>
            <a:r>
              <a:rPr lang="en-US" sz="2200" dirty="0"/>
              <a:t>Dickinson College</a:t>
            </a:r>
          </a:p>
          <a:p>
            <a:pPr algn="l">
              <a:defRPr/>
            </a:pPr>
            <a:endParaRPr lang="en-US" sz="2200" dirty="0"/>
          </a:p>
          <a:p>
            <a:pPr algn="l">
              <a:defRPr/>
            </a:pPr>
            <a:endParaRPr lang="en-US" sz="2200" dirty="0"/>
          </a:p>
          <a:p>
            <a:pPr algn="l">
              <a:defRPr/>
            </a:pPr>
            <a:r>
              <a:rPr lang="en-US" sz="2200" dirty="0"/>
              <a:t>Slides created by Professor Grant Braught with additions by Professor Farhan Siddiqui</a:t>
            </a:r>
          </a:p>
          <a:p>
            <a:pPr algn="l">
              <a:defRPr/>
            </a:pPr>
            <a:endParaRPr lang="en-US" sz="2200" dirty="0"/>
          </a:p>
          <a:p>
            <a:pPr algn="l">
              <a:defRPr/>
            </a:pPr>
            <a:r>
              <a:rPr lang="en-US" sz="2200" dirty="0"/>
              <a:t>Additional changes by John MacCormick</a:t>
            </a:r>
          </a:p>
        </p:txBody>
      </p:sp>
      <p:pic>
        <p:nvPicPr>
          <p:cNvPr id="72714" name="Picture 72713">
            <a:extLst>
              <a:ext uri="{FF2B5EF4-FFF2-40B4-BE49-F238E27FC236}">
                <a16:creationId xmlns:a16="http://schemas.microsoft.com/office/drawing/2014/main" id="{717B55F9-4793-441F-A252-65B7430ACDB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"/>
          <a:stretch/>
        </p:blipFill>
        <p:spPr>
          <a:xfrm>
            <a:off x="6696891" y="10"/>
            <a:ext cx="5495109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7676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F1F9C9-8873-7C47-8013-EBDAE675E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Tree terminology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D83D828-7675-1B44-863B-05FA89F04D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5550" y="2017951"/>
            <a:ext cx="7834313" cy="3125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4312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F1F9C9-8873-7C47-8013-EBDAE675E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Tree terminology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77751EB-E65E-8847-AAC2-F1AD2DAA0F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52925" y="1690688"/>
            <a:ext cx="7648575" cy="307410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itle 1">
                <a:extLst>
                  <a:ext uri="{FF2B5EF4-FFF2-40B4-BE49-F238E27FC236}">
                    <a16:creationId xmlns:a16="http://schemas.microsoft.com/office/drawing/2014/main" id="{B482208B-257A-5549-A1AA-18C5571954B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0500" y="1943099"/>
                <a:ext cx="3995738" cy="4286251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Arity/Degree/Order of a tree: Maximum number of children its nodes can have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Nodes of a “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400" dirty="0"/>
                  <a:t>-</a:t>
                </a:r>
                <a:r>
                  <a:rPr lang="en-US" sz="2400" dirty="0" err="1"/>
                  <a:t>ary</a:t>
                </a:r>
                <a:r>
                  <a:rPr lang="en-US" sz="2400" dirty="0"/>
                  <a:t>” tree can each have at most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400" dirty="0"/>
                  <a:t> children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(Binary trees have at most 2 children)</a:t>
                </a:r>
              </a:p>
            </p:txBody>
          </p:sp>
        </mc:Choice>
        <mc:Fallback xmlns="">
          <p:sp>
            <p:nvSpPr>
              <p:cNvPr id="5" name="Title 1">
                <a:extLst>
                  <a:ext uri="{FF2B5EF4-FFF2-40B4-BE49-F238E27FC236}">
                    <a16:creationId xmlns:a16="http://schemas.microsoft.com/office/drawing/2014/main" id="{B482208B-257A-5549-A1AA-18C5571954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500" y="1943099"/>
                <a:ext cx="3995738" cy="4286251"/>
              </a:xfrm>
              <a:prstGeom prst="rect">
                <a:avLst/>
              </a:prstGeom>
              <a:blipFill>
                <a:blip r:embed="rId3"/>
                <a:stretch>
                  <a:fillRect l="-1982" r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01347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F1F9C9-8873-7C47-8013-EBDAE675E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Tree terminology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6BDAB62-DE44-8543-8D92-F3BAE33ACD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63051" y="2197100"/>
            <a:ext cx="6465898" cy="2868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302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F1F9C9-8873-7C47-8013-EBDAE675E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Tree terminology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05BD22-0CF4-6A49-86FE-79103B7AFF4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44688" y="2240756"/>
            <a:ext cx="7956550" cy="3186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8808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F1F9C9-8873-7C47-8013-EBDAE675E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Tree terminology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E19E719-45CF-BE43-9604-91D9E46957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86012" y="2212499"/>
            <a:ext cx="7419975" cy="296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7201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D1499-96F8-B746-A672-21848CE1E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Tree terminology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31F15AB-A8D9-A648-98C7-7BFD9AC3E3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11560" y="2100676"/>
            <a:ext cx="5589578" cy="3201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2365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>
            <a:extLst>
              <a:ext uri="{FF2B5EF4-FFF2-40B4-BE49-F238E27FC236}">
                <a16:creationId xmlns:a16="http://schemas.microsoft.com/office/drawing/2014/main" id="{CCA70035-5631-6048-AB49-A4EE6D910D5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Recursive View of Binary Trees</a:t>
            </a:r>
          </a:p>
        </p:txBody>
      </p:sp>
      <p:sp>
        <p:nvSpPr>
          <p:cNvPr id="90115" name="Rectangle 3">
            <a:extLst>
              <a:ext uri="{FF2B5EF4-FFF2-40B4-BE49-F238E27FC236}">
                <a16:creationId xmlns:a16="http://schemas.microsoft.com/office/drawing/2014/main" id="{975E86CE-FD36-BD49-973C-A6845457DB1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+mn-ea"/>
              </a:rPr>
              <a:t>Binary trees have a recursive structure.</a:t>
            </a:r>
          </a:p>
          <a:p>
            <a:pPr lvl="1">
              <a:defRPr/>
            </a:pPr>
            <a:r>
              <a:rPr lang="en-US" dirty="0">
                <a:ea typeface="+mn-ea"/>
              </a:rPr>
              <a:t>For any node in the tree, its left and right children (if any) are the root of a smaller binary tree.</a:t>
            </a:r>
          </a:p>
        </p:txBody>
      </p:sp>
      <p:sp>
        <p:nvSpPr>
          <p:cNvPr id="14343" name="Text Box 18">
            <a:extLst>
              <a:ext uri="{FF2B5EF4-FFF2-40B4-BE49-F238E27FC236}">
                <a16:creationId xmlns:a16="http://schemas.microsoft.com/office/drawing/2014/main" id="{B9C46AFB-D12E-0A4A-8918-62687B5E98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36647" y="4486703"/>
            <a:ext cx="1661032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rgbClr val="8960B1"/>
              </a:buClr>
              <a:buFont typeface="Wingdings" pitchFamily="2" charset="2"/>
              <a:buChar char="Ø"/>
              <a:defRPr sz="32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C87EB2"/>
              </a:buClr>
              <a:buFont typeface="Wingdings" pitchFamily="2" charset="2"/>
              <a:buChar char="ü"/>
              <a:defRPr sz="28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E58A88"/>
              </a:buClr>
              <a:buFont typeface="Wingdings" pitchFamily="2" charset="2"/>
              <a:buChar char="v"/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E47D70"/>
              </a:buClr>
              <a:buFont typeface="Times" pitchFamily="2" charset="0"/>
              <a:buChar char="•"/>
              <a:defRPr sz="20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E68753"/>
              </a:buClr>
              <a:buFont typeface="Times" pitchFamily="2" charset="0"/>
              <a:buChar char="•"/>
              <a:defRPr sz="20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E68753"/>
              </a:buClr>
              <a:buFont typeface="Times" pitchFamily="2" charset="0"/>
              <a:buChar char="•"/>
              <a:defRPr sz="20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E68753"/>
              </a:buClr>
              <a:buFont typeface="Times" pitchFamily="2" charset="0"/>
              <a:buChar char="•"/>
              <a:defRPr sz="20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E68753"/>
              </a:buClr>
              <a:buFont typeface="Times" pitchFamily="2" charset="0"/>
              <a:buChar char="•"/>
              <a:defRPr sz="20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E68753"/>
              </a:buClr>
              <a:buFont typeface="Times" pitchFamily="2" charset="0"/>
              <a:buChar char="•"/>
              <a:defRPr sz="20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2400"/>
              <a:t>left sub-tree</a:t>
            </a:r>
          </a:p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2400"/>
              <a:t>of a</a:t>
            </a:r>
          </a:p>
        </p:txBody>
      </p:sp>
      <p:sp>
        <p:nvSpPr>
          <p:cNvPr id="14344" name="Text Box 19">
            <a:extLst>
              <a:ext uri="{FF2B5EF4-FFF2-40B4-BE49-F238E27FC236}">
                <a16:creationId xmlns:a16="http://schemas.microsoft.com/office/drawing/2014/main" id="{606CF9B6-026C-1344-ADF3-CEFF493717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47481" y="3953303"/>
            <a:ext cx="1832553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rgbClr val="8960B1"/>
              </a:buClr>
              <a:buFont typeface="Wingdings" pitchFamily="2" charset="2"/>
              <a:buChar char="Ø"/>
              <a:defRPr sz="32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C87EB2"/>
              </a:buClr>
              <a:buFont typeface="Wingdings" pitchFamily="2" charset="2"/>
              <a:buChar char="ü"/>
              <a:defRPr sz="28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E58A88"/>
              </a:buClr>
              <a:buFont typeface="Wingdings" pitchFamily="2" charset="2"/>
              <a:buChar char="v"/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E47D70"/>
              </a:buClr>
              <a:buFont typeface="Times" pitchFamily="2" charset="0"/>
              <a:buChar char="•"/>
              <a:defRPr sz="20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E68753"/>
              </a:buClr>
              <a:buFont typeface="Times" pitchFamily="2" charset="0"/>
              <a:buChar char="•"/>
              <a:defRPr sz="20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E68753"/>
              </a:buClr>
              <a:buFont typeface="Times" pitchFamily="2" charset="0"/>
              <a:buChar char="•"/>
              <a:defRPr sz="20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E68753"/>
              </a:buClr>
              <a:buFont typeface="Times" pitchFamily="2" charset="0"/>
              <a:buChar char="•"/>
              <a:defRPr sz="20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E68753"/>
              </a:buClr>
              <a:buFont typeface="Times" pitchFamily="2" charset="0"/>
              <a:buChar char="•"/>
              <a:defRPr sz="20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E68753"/>
              </a:buClr>
              <a:buFont typeface="Times" pitchFamily="2" charset="0"/>
              <a:buChar char="•"/>
              <a:defRPr sz="20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2400"/>
              <a:t>right sub-tree</a:t>
            </a:r>
          </a:p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2400"/>
              <a:t>of a</a:t>
            </a:r>
          </a:p>
        </p:txBody>
      </p:sp>
      <p:grpSp>
        <p:nvGrpSpPr>
          <p:cNvPr id="90116" name="Group 90115">
            <a:extLst>
              <a:ext uri="{FF2B5EF4-FFF2-40B4-BE49-F238E27FC236}">
                <a16:creationId xmlns:a16="http://schemas.microsoft.com/office/drawing/2014/main" id="{39B6291D-5E8B-4D33-82F1-D677D6F0F951}"/>
              </a:ext>
            </a:extLst>
          </p:cNvPr>
          <p:cNvGrpSpPr/>
          <p:nvPr/>
        </p:nvGrpSpPr>
        <p:grpSpPr>
          <a:xfrm>
            <a:off x="4201611" y="4597337"/>
            <a:ext cx="2278800" cy="2143440"/>
            <a:chOff x="4201611" y="4597337"/>
            <a:chExt cx="2278800" cy="2143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90112" name="Ink 90111">
                  <a:extLst>
                    <a:ext uri="{FF2B5EF4-FFF2-40B4-BE49-F238E27FC236}">
                      <a16:creationId xmlns:a16="http://schemas.microsoft.com/office/drawing/2014/main" id="{2D6BD2DC-7EA3-4D1C-80E5-92234D67B848}"/>
                    </a:ext>
                  </a:extLst>
                </p14:cNvPr>
                <p14:cNvContentPartPr/>
                <p14:nvPr/>
              </p14:nvContentPartPr>
              <p14:xfrm>
                <a:off x="4779771" y="4597337"/>
                <a:ext cx="1700640" cy="2143440"/>
              </p14:xfrm>
            </p:contentPart>
          </mc:Choice>
          <mc:Fallback xmlns="">
            <p:pic>
              <p:nvPicPr>
                <p:cNvPr id="90112" name="Ink 90111">
                  <a:extLst>
                    <a:ext uri="{FF2B5EF4-FFF2-40B4-BE49-F238E27FC236}">
                      <a16:creationId xmlns:a16="http://schemas.microsoft.com/office/drawing/2014/main" id="{2D6BD2DC-7EA3-4D1C-80E5-92234D67B848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770771" y="4588697"/>
                  <a:ext cx="1718280" cy="216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90113" name="Ink 90112">
                  <a:extLst>
                    <a:ext uri="{FF2B5EF4-FFF2-40B4-BE49-F238E27FC236}">
                      <a16:creationId xmlns:a16="http://schemas.microsoft.com/office/drawing/2014/main" id="{F15D74EB-31A9-4178-AF91-B31443278D98}"/>
                    </a:ext>
                  </a:extLst>
                </p14:cNvPr>
                <p14:cNvContentPartPr/>
                <p14:nvPr/>
              </p14:nvContentPartPr>
              <p14:xfrm>
                <a:off x="4201611" y="5185577"/>
                <a:ext cx="553320" cy="480240"/>
              </p14:xfrm>
            </p:contentPart>
          </mc:Choice>
          <mc:Fallback xmlns="">
            <p:pic>
              <p:nvPicPr>
                <p:cNvPr id="90113" name="Ink 90112">
                  <a:extLst>
                    <a:ext uri="{FF2B5EF4-FFF2-40B4-BE49-F238E27FC236}">
                      <a16:creationId xmlns:a16="http://schemas.microsoft.com/office/drawing/2014/main" id="{F15D74EB-31A9-4178-AF91-B31443278D98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192971" y="5176577"/>
                  <a:ext cx="570960" cy="497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0119" name="Group 90118">
            <a:extLst>
              <a:ext uri="{FF2B5EF4-FFF2-40B4-BE49-F238E27FC236}">
                <a16:creationId xmlns:a16="http://schemas.microsoft.com/office/drawing/2014/main" id="{D51FF0C7-D4D4-4017-8B17-AA4828F81969}"/>
              </a:ext>
            </a:extLst>
          </p:cNvPr>
          <p:cNvGrpSpPr/>
          <p:nvPr/>
        </p:nvGrpSpPr>
        <p:grpSpPr>
          <a:xfrm>
            <a:off x="6432891" y="4586897"/>
            <a:ext cx="1753920" cy="1346400"/>
            <a:chOff x="6432891" y="4586897"/>
            <a:chExt cx="1753920" cy="1346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90117" name="Ink 90116">
                  <a:extLst>
                    <a:ext uri="{FF2B5EF4-FFF2-40B4-BE49-F238E27FC236}">
                      <a16:creationId xmlns:a16="http://schemas.microsoft.com/office/drawing/2014/main" id="{BAD397D9-C4F2-4766-9D70-D084D91E37D2}"/>
                    </a:ext>
                  </a:extLst>
                </p14:cNvPr>
                <p14:cNvContentPartPr/>
                <p14:nvPr/>
              </p14:nvContentPartPr>
              <p14:xfrm>
                <a:off x="6432891" y="4586897"/>
                <a:ext cx="1206000" cy="1346400"/>
              </p14:xfrm>
            </p:contentPart>
          </mc:Choice>
          <mc:Fallback xmlns="">
            <p:pic>
              <p:nvPicPr>
                <p:cNvPr id="90117" name="Ink 90116">
                  <a:extLst>
                    <a:ext uri="{FF2B5EF4-FFF2-40B4-BE49-F238E27FC236}">
                      <a16:creationId xmlns:a16="http://schemas.microsoft.com/office/drawing/2014/main" id="{BAD397D9-C4F2-4766-9D70-D084D91E37D2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424251" y="4578257"/>
                  <a:ext cx="1223640" cy="136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90118" name="Ink 90117">
                  <a:extLst>
                    <a:ext uri="{FF2B5EF4-FFF2-40B4-BE49-F238E27FC236}">
                      <a16:creationId xmlns:a16="http://schemas.microsoft.com/office/drawing/2014/main" id="{01AE3D30-F653-491F-9BB5-61D7C15802A0}"/>
                    </a:ext>
                  </a:extLst>
                </p14:cNvPr>
                <p14:cNvContentPartPr/>
                <p14:nvPr/>
              </p14:nvContentPartPr>
              <p14:xfrm>
                <a:off x="7592451" y="4702817"/>
                <a:ext cx="594360" cy="416880"/>
              </p14:xfrm>
            </p:contentPart>
          </mc:Choice>
          <mc:Fallback xmlns="">
            <p:pic>
              <p:nvPicPr>
                <p:cNvPr id="90118" name="Ink 90117">
                  <a:extLst>
                    <a:ext uri="{FF2B5EF4-FFF2-40B4-BE49-F238E27FC236}">
                      <a16:creationId xmlns:a16="http://schemas.microsoft.com/office/drawing/2014/main" id="{01AE3D30-F653-491F-9BB5-61D7C15802A0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583451" y="4694177"/>
                  <a:ext cx="612000" cy="434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0125" name="Group 90124">
            <a:extLst>
              <a:ext uri="{FF2B5EF4-FFF2-40B4-BE49-F238E27FC236}">
                <a16:creationId xmlns:a16="http://schemas.microsoft.com/office/drawing/2014/main" id="{327171F1-94B7-49C6-86C0-1A677FC054C2}"/>
              </a:ext>
            </a:extLst>
          </p:cNvPr>
          <p:cNvGrpSpPr/>
          <p:nvPr/>
        </p:nvGrpSpPr>
        <p:grpSpPr>
          <a:xfrm>
            <a:off x="4962651" y="4117097"/>
            <a:ext cx="2360520" cy="2522880"/>
            <a:chOff x="4962651" y="4117097"/>
            <a:chExt cx="2360520" cy="2522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2A6D6833-8512-4339-A4FC-72D09FBD1FCE}"/>
                    </a:ext>
                  </a:extLst>
                </p14:cNvPr>
                <p14:cNvContentPartPr/>
                <p14:nvPr/>
              </p14:nvContentPartPr>
              <p14:xfrm>
                <a:off x="5990811" y="4117097"/>
                <a:ext cx="406800" cy="42012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2A6D6833-8512-4339-A4FC-72D09FBD1FCE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981811" y="4108097"/>
                  <a:ext cx="424440" cy="43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66606A7D-E205-4470-9038-5687DB1DC37C}"/>
                    </a:ext>
                  </a:extLst>
                </p14:cNvPr>
                <p14:cNvContentPartPr/>
                <p14:nvPr/>
              </p14:nvContentPartPr>
              <p14:xfrm>
                <a:off x="6137331" y="4292057"/>
                <a:ext cx="105480" cy="13104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66606A7D-E205-4470-9038-5687DB1DC37C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128331" y="4283417"/>
                  <a:ext cx="12312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2947CD5B-817D-4EFE-9E89-6A6B133F658B}"/>
                    </a:ext>
                  </a:extLst>
                </p14:cNvPr>
                <p14:cNvContentPartPr/>
                <p14:nvPr/>
              </p14:nvContentPartPr>
              <p14:xfrm>
                <a:off x="5863011" y="4568897"/>
                <a:ext cx="209880" cy="3434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2947CD5B-817D-4EFE-9E89-6A6B133F658B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5854011" y="4560257"/>
                  <a:ext cx="227520" cy="36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E42DA3C2-0BF6-4167-A008-C5B064898DCB}"/>
                    </a:ext>
                  </a:extLst>
                </p14:cNvPr>
                <p14:cNvContentPartPr/>
                <p14:nvPr/>
              </p14:nvContentPartPr>
              <p14:xfrm>
                <a:off x="6304731" y="4476017"/>
                <a:ext cx="356040" cy="2984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E42DA3C2-0BF6-4167-A008-C5B064898DCB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6296091" y="4467017"/>
                  <a:ext cx="37368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E2B5C0DB-13B9-4D10-8C98-D35D7429D03E}"/>
                    </a:ext>
                  </a:extLst>
                </p14:cNvPr>
                <p14:cNvContentPartPr/>
                <p14:nvPr/>
              </p14:nvContentPartPr>
              <p14:xfrm>
                <a:off x="5661051" y="4920257"/>
                <a:ext cx="303840" cy="3218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E2B5C0DB-13B9-4D10-8C98-D35D7429D03E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5652411" y="4911617"/>
                  <a:ext cx="321480" cy="33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38659F9C-C79E-413C-96B6-B8CCA053FEFA}"/>
                    </a:ext>
                  </a:extLst>
                </p14:cNvPr>
                <p14:cNvContentPartPr/>
                <p14:nvPr/>
              </p14:nvContentPartPr>
              <p14:xfrm>
                <a:off x="5738451" y="4995497"/>
                <a:ext cx="79200" cy="1612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38659F9C-C79E-413C-96B6-B8CCA053FEFA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5729451" y="4986497"/>
                  <a:ext cx="9684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C5E0D4FC-D4A8-4D88-AEDC-32100540F004}"/>
                    </a:ext>
                  </a:extLst>
                </p14:cNvPr>
                <p14:cNvContentPartPr/>
                <p14:nvPr/>
              </p14:nvContentPartPr>
              <p14:xfrm>
                <a:off x="6676971" y="4933217"/>
                <a:ext cx="116280" cy="1458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C5E0D4FC-D4A8-4D88-AEDC-32100540F004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6667971" y="4924217"/>
                  <a:ext cx="13392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3FD48CCB-8732-4A34-92B9-F1F662B602AA}"/>
                    </a:ext>
                  </a:extLst>
                </p14:cNvPr>
                <p14:cNvContentPartPr/>
                <p14:nvPr/>
              </p14:nvContentPartPr>
              <p14:xfrm>
                <a:off x="6584811" y="4821617"/>
                <a:ext cx="319680" cy="4183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3FD48CCB-8732-4A34-92B9-F1F662B602AA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6575811" y="4812617"/>
                  <a:ext cx="337320" cy="43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05ECEE59-879B-4EB6-9E22-D7C41F016EB5}"/>
                    </a:ext>
                  </a:extLst>
                </p14:cNvPr>
                <p14:cNvContentPartPr/>
                <p14:nvPr/>
              </p14:nvContentPartPr>
              <p14:xfrm>
                <a:off x="5539371" y="5229857"/>
                <a:ext cx="173520" cy="4276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05ECEE59-879B-4EB6-9E22-D7C41F016EB5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5530371" y="5221217"/>
                  <a:ext cx="191160" cy="44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042BD306-B5B7-4E15-B7EC-42CDEEB0EEA2}"/>
                    </a:ext>
                  </a:extLst>
                </p14:cNvPr>
                <p14:cNvContentPartPr/>
                <p14:nvPr/>
              </p14:nvContentPartPr>
              <p14:xfrm>
                <a:off x="5930331" y="5198897"/>
                <a:ext cx="154080" cy="2613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042BD306-B5B7-4E15-B7EC-42CDEEB0EEA2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5921331" y="5189897"/>
                  <a:ext cx="171720" cy="27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D2D30EF1-6062-4D33-8D4D-6EA7BE152BA9}"/>
                    </a:ext>
                  </a:extLst>
                </p14:cNvPr>
                <p14:cNvContentPartPr/>
                <p14:nvPr/>
              </p14:nvContentPartPr>
              <p14:xfrm>
                <a:off x="5267211" y="5565017"/>
                <a:ext cx="374040" cy="3495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D2D30EF1-6062-4D33-8D4D-6EA7BE152BA9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5258211" y="5556017"/>
                  <a:ext cx="391680" cy="36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8ECF6AA5-2E76-443F-A8C7-F0A3CFE3B3C5}"/>
                    </a:ext>
                  </a:extLst>
                </p14:cNvPr>
                <p14:cNvContentPartPr/>
                <p14:nvPr/>
              </p14:nvContentPartPr>
              <p14:xfrm>
                <a:off x="5956251" y="5442977"/>
                <a:ext cx="246240" cy="34020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8ECF6AA5-2E76-443F-A8C7-F0A3CFE3B3C5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5947251" y="5434337"/>
                  <a:ext cx="263880" cy="35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57B3ADEB-5D5C-4B44-9F8E-FAE204D55670}"/>
                    </a:ext>
                  </a:extLst>
                </p14:cNvPr>
                <p14:cNvContentPartPr/>
                <p14:nvPr/>
              </p14:nvContentPartPr>
              <p14:xfrm>
                <a:off x="6681651" y="5242097"/>
                <a:ext cx="57240" cy="2415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57B3ADEB-5D5C-4B44-9F8E-FAE204D55670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6673011" y="5233457"/>
                  <a:ext cx="7488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4176B4A1-04E3-4C25-9992-1E82D78364D5}"/>
                    </a:ext>
                  </a:extLst>
                </p14:cNvPr>
                <p14:cNvContentPartPr/>
                <p14:nvPr/>
              </p14:nvContentPartPr>
              <p14:xfrm>
                <a:off x="6905211" y="5221217"/>
                <a:ext cx="191880" cy="21240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4176B4A1-04E3-4C25-9992-1E82D78364D5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6896571" y="5212217"/>
                  <a:ext cx="20952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41D47827-FCBC-42C0-8C74-906440A515D8}"/>
                    </a:ext>
                  </a:extLst>
                </p14:cNvPr>
                <p14:cNvContentPartPr/>
                <p14:nvPr/>
              </p14:nvContentPartPr>
              <p14:xfrm>
                <a:off x="6563571" y="5449817"/>
                <a:ext cx="265320" cy="2721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41D47827-FCBC-42C0-8C74-906440A515D8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6554931" y="5441177"/>
                  <a:ext cx="282960" cy="28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96E65B5D-F994-4C41-BB56-90E836FCEA75}"/>
                    </a:ext>
                  </a:extLst>
                </p14:cNvPr>
                <p14:cNvContentPartPr/>
                <p14:nvPr/>
              </p14:nvContentPartPr>
              <p14:xfrm>
                <a:off x="7043091" y="5408057"/>
                <a:ext cx="280080" cy="29412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96E65B5D-F994-4C41-BB56-90E836FCEA75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7034451" y="5399417"/>
                  <a:ext cx="297720" cy="31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27AA96A3-1E59-4DC1-BDCA-47A05E869208}"/>
                    </a:ext>
                  </a:extLst>
                </p14:cNvPr>
                <p14:cNvContentPartPr/>
                <p14:nvPr/>
              </p14:nvContentPartPr>
              <p14:xfrm>
                <a:off x="5172891" y="5917457"/>
                <a:ext cx="200160" cy="39888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27AA96A3-1E59-4DC1-BDCA-47A05E869208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5164251" y="5908457"/>
                  <a:ext cx="217800" cy="41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0D99A9BD-C149-4420-A846-F822E6D8762B}"/>
                    </a:ext>
                  </a:extLst>
                </p14:cNvPr>
                <p14:cNvContentPartPr/>
                <p14:nvPr/>
              </p14:nvContentPartPr>
              <p14:xfrm>
                <a:off x="5538291" y="5913137"/>
                <a:ext cx="187560" cy="29628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0D99A9BD-C149-4420-A846-F822E6D8762B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5529291" y="5904137"/>
                  <a:ext cx="205200" cy="3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14336" name="Ink 14335">
                  <a:extLst>
                    <a:ext uri="{FF2B5EF4-FFF2-40B4-BE49-F238E27FC236}">
                      <a16:creationId xmlns:a16="http://schemas.microsoft.com/office/drawing/2014/main" id="{234BC726-095E-4BDE-8366-109F54D5A32B}"/>
                    </a:ext>
                  </a:extLst>
                </p14:cNvPr>
                <p14:cNvContentPartPr/>
                <p14:nvPr/>
              </p14:nvContentPartPr>
              <p14:xfrm>
                <a:off x="4962651" y="6279617"/>
                <a:ext cx="349200" cy="360360"/>
              </p14:xfrm>
            </p:contentPart>
          </mc:Choice>
          <mc:Fallback xmlns="">
            <p:pic>
              <p:nvPicPr>
                <p:cNvPr id="14336" name="Ink 14335">
                  <a:extLst>
                    <a:ext uri="{FF2B5EF4-FFF2-40B4-BE49-F238E27FC236}">
                      <a16:creationId xmlns:a16="http://schemas.microsoft.com/office/drawing/2014/main" id="{234BC726-095E-4BDE-8366-109F54D5A32B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4954011" y="6270617"/>
                  <a:ext cx="366840" cy="37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14337" name="Ink 14336">
                  <a:extLst>
                    <a:ext uri="{FF2B5EF4-FFF2-40B4-BE49-F238E27FC236}">
                      <a16:creationId xmlns:a16="http://schemas.microsoft.com/office/drawing/2014/main" id="{83BB8A6B-5413-43E7-A12B-E29A4FA6CCF4}"/>
                    </a:ext>
                  </a:extLst>
                </p14:cNvPr>
                <p14:cNvContentPartPr/>
                <p14:nvPr/>
              </p14:nvContentPartPr>
              <p14:xfrm>
                <a:off x="5601651" y="6215897"/>
                <a:ext cx="248760" cy="282240"/>
              </p14:xfrm>
            </p:contentPart>
          </mc:Choice>
          <mc:Fallback xmlns="">
            <p:pic>
              <p:nvPicPr>
                <p:cNvPr id="14337" name="Ink 14336">
                  <a:extLst>
                    <a:ext uri="{FF2B5EF4-FFF2-40B4-BE49-F238E27FC236}">
                      <a16:creationId xmlns:a16="http://schemas.microsoft.com/office/drawing/2014/main" id="{83BB8A6B-5413-43E7-A12B-E29A4FA6CCF4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5593011" y="6207257"/>
                  <a:ext cx="266400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14338" name="Ink 14337">
                  <a:extLst>
                    <a:ext uri="{FF2B5EF4-FFF2-40B4-BE49-F238E27FC236}">
                      <a16:creationId xmlns:a16="http://schemas.microsoft.com/office/drawing/2014/main" id="{5336C6A7-BA92-4283-A131-4D3810B57298}"/>
                    </a:ext>
                  </a:extLst>
                </p14:cNvPr>
                <p14:cNvContentPartPr/>
                <p14:nvPr/>
              </p14:nvContentPartPr>
              <p14:xfrm>
                <a:off x="6165051" y="5764817"/>
                <a:ext cx="18000" cy="447120"/>
              </p14:xfrm>
            </p:contentPart>
          </mc:Choice>
          <mc:Fallback xmlns="">
            <p:pic>
              <p:nvPicPr>
                <p:cNvPr id="14338" name="Ink 14337">
                  <a:extLst>
                    <a:ext uri="{FF2B5EF4-FFF2-40B4-BE49-F238E27FC236}">
                      <a16:creationId xmlns:a16="http://schemas.microsoft.com/office/drawing/2014/main" id="{5336C6A7-BA92-4283-A131-4D3810B57298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6156411" y="5756177"/>
                  <a:ext cx="35640" cy="46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14339" name="Ink 14338">
                  <a:extLst>
                    <a:ext uri="{FF2B5EF4-FFF2-40B4-BE49-F238E27FC236}">
                      <a16:creationId xmlns:a16="http://schemas.microsoft.com/office/drawing/2014/main" id="{9E67C0AF-3F9D-4E2D-AD39-9B22961F26FB}"/>
                    </a:ext>
                  </a:extLst>
                </p14:cNvPr>
                <p14:cNvContentPartPr/>
                <p14:nvPr/>
              </p14:nvContentPartPr>
              <p14:xfrm>
                <a:off x="6100611" y="6168377"/>
                <a:ext cx="240840" cy="307440"/>
              </p14:xfrm>
            </p:contentPart>
          </mc:Choice>
          <mc:Fallback xmlns="">
            <p:pic>
              <p:nvPicPr>
                <p:cNvPr id="14339" name="Ink 14338">
                  <a:extLst>
                    <a:ext uri="{FF2B5EF4-FFF2-40B4-BE49-F238E27FC236}">
                      <a16:creationId xmlns:a16="http://schemas.microsoft.com/office/drawing/2014/main" id="{9E67C0AF-3F9D-4E2D-AD39-9B22961F26FB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6091971" y="6159377"/>
                  <a:ext cx="258480" cy="32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14362" name="Ink 14361">
                  <a:extLst>
                    <a:ext uri="{FF2B5EF4-FFF2-40B4-BE49-F238E27FC236}">
                      <a16:creationId xmlns:a16="http://schemas.microsoft.com/office/drawing/2014/main" id="{0DA65476-700E-47F1-A0F2-333A12C1E464}"/>
                    </a:ext>
                  </a:extLst>
                </p14:cNvPr>
                <p14:cNvContentPartPr/>
                <p14:nvPr/>
              </p14:nvContentPartPr>
              <p14:xfrm>
                <a:off x="5128971" y="6366017"/>
                <a:ext cx="86400" cy="157680"/>
              </p14:xfrm>
            </p:contentPart>
          </mc:Choice>
          <mc:Fallback xmlns="">
            <p:pic>
              <p:nvPicPr>
                <p:cNvPr id="14362" name="Ink 14361">
                  <a:extLst>
                    <a:ext uri="{FF2B5EF4-FFF2-40B4-BE49-F238E27FC236}">
                      <a16:creationId xmlns:a16="http://schemas.microsoft.com/office/drawing/2014/main" id="{0DA65476-700E-47F1-A0F2-333A12C1E464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5120331" y="6357017"/>
                  <a:ext cx="10404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14363" name="Ink 14362">
                  <a:extLst>
                    <a:ext uri="{FF2B5EF4-FFF2-40B4-BE49-F238E27FC236}">
                      <a16:creationId xmlns:a16="http://schemas.microsoft.com/office/drawing/2014/main" id="{8C20A521-487F-405B-95B5-ED228EA85848}"/>
                    </a:ext>
                  </a:extLst>
                </p14:cNvPr>
                <p14:cNvContentPartPr/>
                <p14:nvPr/>
              </p14:nvContentPartPr>
              <p14:xfrm>
                <a:off x="5712171" y="6328937"/>
                <a:ext cx="9720" cy="105840"/>
              </p14:xfrm>
            </p:contentPart>
          </mc:Choice>
          <mc:Fallback xmlns="">
            <p:pic>
              <p:nvPicPr>
                <p:cNvPr id="14363" name="Ink 14362">
                  <a:extLst>
                    <a:ext uri="{FF2B5EF4-FFF2-40B4-BE49-F238E27FC236}">
                      <a16:creationId xmlns:a16="http://schemas.microsoft.com/office/drawing/2014/main" id="{8C20A521-487F-405B-95B5-ED228EA85848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5703171" y="6320297"/>
                  <a:ext cx="2736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14364" name="Ink 14363">
                  <a:extLst>
                    <a:ext uri="{FF2B5EF4-FFF2-40B4-BE49-F238E27FC236}">
                      <a16:creationId xmlns:a16="http://schemas.microsoft.com/office/drawing/2014/main" id="{7362202B-A78D-4DA4-93C8-90F324BA84F0}"/>
                    </a:ext>
                  </a:extLst>
                </p14:cNvPr>
                <p14:cNvContentPartPr/>
                <p14:nvPr/>
              </p14:nvContentPartPr>
              <p14:xfrm>
                <a:off x="5703891" y="6271337"/>
                <a:ext cx="360" cy="7560"/>
              </p14:xfrm>
            </p:contentPart>
          </mc:Choice>
          <mc:Fallback xmlns="">
            <p:pic>
              <p:nvPicPr>
                <p:cNvPr id="14364" name="Ink 14363">
                  <a:extLst>
                    <a:ext uri="{FF2B5EF4-FFF2-40B4-BE49-F238E27FC236}">
                      <a16:creationId xmlns:a16="http://schemas.microsoft.com/office/drawing/2014/main" id="{7362202B-A78D-4DA4-93C8-90F324BA84F0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5694891" y="6262697"/>
                  <a:ext cx="1800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14365" name="Ink 14364">
                  <a:extLst>
                    <a:ext uri="{FF2B5EF4-FFF2-40B4-BE49-F238E27FC236}">
                      <a16:creationId xmlns:a16="http://schemas.microsoft.com/office/drawing/2014/main" id="{9350A301-C546-4CE7-9808-7ADC264F4604}"/>
                    </a:ext>
                  </a:extLst>
                </p14:cNvPr>
                <p14:cNvContentPartPr/>
                <p14:nvPr/>
              </p14:nvContentPartPr>
              <p14:xfrm>
                <a:off x="6159651" y="6304817"/>
                <a:ext cx="75240" cy="140760"/>
              </p14:xfrm>
            </p:contentPart>
          </mc:Choice>
          <mc:Fallback xmlns="">
            <p:pic>
              <p:nvPicPr>
                <p:cNvPr id="14365" name="Ink 14364">
                  <a:extLst>
                    <a:ext uri="{FF2B5EF4-FFF2-40B4-BE49-F238E27FC236}">
                      <a16:creationId xmlns:a16="http://schemas.microsoft.com/office/drawing/2014/main" id="{9350A301-C546-4CE7-9808-7ADC264F4604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6150651" y="6295817"/>
                  <a:ext cx="9288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14366" name="Ink 14365">
                  <a:extLst>
                    <a:ext uri="{FF2B5EF4-FFF2-40B4-BE49-F238E27FC236}">
                      <a16:creationId xmlns:a16="http://schemas.microsoft.com/office/drawing/2014/main" id="{D441939C-F453-4BA0-A311-4F855072ACBE}"/>
                    </a:ext>
                  </a:extLst>
                </p14:cNvPr>
                <p14:cNvContentPartPr/>
                <p14:nvPr/>
              </p14:nvContentPartPr>
              <p14:xfrm>
                <a:off x="6243531" y="6224537"/>
                <a:ext cx="360" cy="10080"/>
              </p14:xfrm>
            </p:contentPart>
          </mc:Choice>
          <mc:Fallback xmlns="">
            <p:pic>
              <p:nvPicPr>
                <p:cNvPr id="14366" name="Ink 14365">
                  <a:extLst>
                    <a:ext uri="{FF2B5EF4-FFF2-40B4-BE49-F238E27FC236}">
                      <a16:creationId xmlns:a16="http://schemas.microsoft.com/office/drawing/2014/main" id="{D441939C-F453-4BA0-A311-4F855072ACBE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6234891" y="6215537"/>
                  <a:ext cx="1800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90120" name="Ink 90119">
                  <a:extLst>
                    <a:ext uri="{FF2B5EF4-FFF2-40B4-BE49-F238E27FC236}">
                      <a16:creationId xmlns:a16="http://schemas.microsoft.com/office/drawing/2014/main" id="{AC01913D-59F1-4AA1-B16E-96AAEA8C4FCA}"/>
                    </a:ext>
                  </a:extLst>
                </p14:cNvPr>
                <p14:cNvContentPartPr/>
                <p14:nvPr/>
              </p14:nvContentPartPr>
              <p14:xfrm>
                <a:off x="7130571" y="5433257"/>
                <a:ext cx="79920" cy="197640"/>
              </p14:xfrm>
            </p:contentPart>
          </mc:Choice>
          <mc:Fallback xmlns="">
            <p:pic>
              <p:nvPicPr>
                <p:cNvPr id="90120" name="Ink 90119">
                  <a:extLst>
                    <a:ext uri="{FF2B5EF4-FFF2-40B4-BE49-F238E27FC236}">
                      <a16:creationId xmlns:a16="http://schemas.microsoft.com/office/drawing/2014/main" id="{AC01913D-59F1-4AA1-B16E-96AAEA8C4FCA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7121931" y="5424617"/>
                  <a:ext cx="9756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90121" name="Ink 90120">
                  <a:extLst>
                    <a:ext uri="{FF2B5EF4-FFF2-40B4-BE49-F238E27FC236}">
                      <a16:creationId xmlns:a16="http://schemas.microsoft.com/office/drawing/2014/main" id="{3D9153A7-AAE3-4793-A04A-6D76521C9D75}"/>
                    </a:ext>
                  </a:extLst>
                </p14:cNvPr>
                <p14:cNvContentPartPr/>
                <p14:nvPr/>
              </p14:nvContentPartPr>
              <p14:xfrm>
                <a:off x="6627651" y="5510297"/>
                <a:ext cx="87480" cy="139680"/>
              </p14:xfrm>
            </p:contentPart>
          </mc:Choice>
          <mc:Fallback xmlns="">
            <p:pic>
              <p:nvPicPr>
                <p:cNvPr id="90121" name="Ink 90120">
                  <a:extLst>
                    <a:ext uri="{FF2B5EF4-FFF2-40B4-BE49-F238E27FC236}">
                      <a16:creationId xmlns:a16="http://schemas.microsoft.com/office/drawing/2014/main" id="{3D9153A7-AAE3-4793-A04A-6D76521C9D75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6619011" y="5501657"/>
                  <a:ext cx="10512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90122" name="Ink 90121">
                  <a:extLst>
                    <a:ext uri="{FF2B5EF4-FFF2-40B4-BE49-F238E27FC236}">
                      <a16:creationId xmlns:a16="http://schemas.microsoft.com/office/drawing/2014/main" id="{8F6F8B60-88EF-4FBF-A8AE-634967CF5605}"/>
                    </a:ext>
                  </a:extLst>
                </p14:cNvPr>
                <p14:cNvContentPartPr/>
                <p14:nvPr/>
              </p14:nvContentPartPr>
              <p14:xfrm>
                <a:off x="6066771" y="5507057"/>
                <a:ext cx="43560" cy="182160"/>
              </p14:xfrm>
            </p:contentPart>
          </mc:Choice>
          <mc:Fallback xmlns="">
            <p:pic>
              <p:nvPicPr>
                <p:cNvPr id="90122" name="Ink 90121">
                  <a:extLst>
                    <a:ext uri="{FF2B5EF4-FFF2-40B4-BE49-F238E27FC236}">
                      <a16:creationId xmlns:a16="http://schemas.microsoft.com/office/drawing/2014/main" id="{8F6F8B60-88EF-4FBF-A8AE-634967CF5605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6057771" y="5498417"/>
                  <a:ext cx="6120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90123" name="Ink 90122">
                  <a:extLst>
                    <a:ext uri="{FF2B5EF4-FFF2-40B4-BE49-F238E27FC236}">
                      <a16:creationId xmlns:a16="http://schemas.microsoft.com/office/drawing/2014/main" id="{DE8AE1F5-9D5B-474C-B8A9-03FBBA1B574D}"/>
                    </a:ext>
                  </a:extLst>
                </p14:cNvPr>
                <p14:cNvContentPartPr/>
                <p14:nvPr/>
              </p14:nvContentPartPr>
              <p14:xfrm>
                <a:off x="6009531" y="5590577"/>
                <a:ext cx="95400" cy="22680"/>
              </p14:xfrm>
            </p:contentPart>
          </mc:Choice>
          <mc:Fallback xmlns="">
            <p:pic>
              <p:nvPicPr>
                <p:cNvPr id="90123" name="Ink 90122">
                  <a:extLst>
                    <a:ext uri="{FF2B5EF4-FFF2-40B4-BE49-F238E27FC236}">
                      <a16:creationId xmlns:a16="http://schemas.microsoft.com/office/drawing/2014/main" id="{DE8AE1F5-9D5B-474C-B8A9-03FBBA1B574D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6000531" y="5581937"/>
                  <a:ext cx="11304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90124" name="Ink 90123">
                  <a:extLst>
                    <a:ext uri="{FF2B5EF4-FFF2-40B4-BE49-F238E27FC236}">
                      <a16:creationId xmlns:a16="http://schemas.microsoft.com/office/drawing/2014/main" id="{6E640D59-6139-459C-B2F8-47F2B808610B}"/>
                    </a:ext>
                  </a:extLst>
                </p14:cNvPr>
                <p14:cNvContentPartPr/>
                <p14:nvPr/>
              </p14:nvContentPartPr>
              <p14:xfrm>
                <a:off x="5391051" y="5677697"/>
                <a:ext cx="88200" cy="190440"/>
              </p14:xfrm>
            </p:contentPart>
          </mc:Choice>
          <mc:Fallback xmlns="">
            <p:pic>
              <p:nvPicPr>
                <p:cNvPr id="90124" name="Ink 90123">
                  <a:extLst>
                    <a:ext uri="{FF2B5EF4-FFF2-40B4-BE49-F238E27FC236}">
                      <a16:creationId xmlns:a16="http://schemas.microsoft.com/office/drawing/2014/main" id="{6E640D59-6139-459C-B2F8-47F2B808610B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5382051" y="5668697"/>
                  <a:ext cx="105840" cy="2080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387359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>
            <a:extLst>
              <a:ext uri="{FF2B5EF4-FFF2-40B4-BE49-F238E27FC236}">
                <a16:creationId xmlns:a16="http://schemas.microsoft.com/office/drawing/2014/main" id="{370B62DE-3745-1840-AC11-C5151A1A778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23900" y="138113"/>
            <a:ext cx="10515600" cy="839788"/>
          </a:xfrm>
        </p:spPr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Binary Tree Traversals</a:t>
            </a:r>
          </a:p>
        </p:txBody>
      </p:sp>
      <p:sp>
        <p:nvSpPr>
          <p:cNvPr id="87043" name="Rectangle 3">
            <a:extLst>
              <a:ext uri="{FF2B5EF4-FFF2-40B4-BE49-F238E27FC236}">
                <a16:creationId xmlns:a16="http://schemas.microsoft.com/office/drawing/2014/main" id="{2F4477E8-C71E-EC4D-ABD2-43AAA8A9DFB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8200" y="1243013"/>
            <a:ext cx="10401300" cy="5486399"/>
          </a:xfrm>
        </p:spPr>
        <p:txBody>
          <a:bodyPr/>
          <a:lstStyle/>
          <a:p>
            <a:pPr>
              <a:defRPr/>
            </a:pPr>
            <a:r>
              <a:rPr lang="en-US" dirty="0">
                <a:ea typeface="+mn-ea"/>
              </a:rPr>
              <a:t>Four ways to traverse a binary tree:</a:t>
            </a:r>
          </a:p>
          <a:p>
            <a:pPr lvl="1">
              <a:defRPr/>
            </a:pPr>
            <a:r>
              <a:rPr lang="en-US" dirty="0">
                <a:ea typeface="+mn-ea"/>
              </a:rPr>
              <a:t>Level-order traversal</a:t>
            </a:r>
          </a:p>
          <a:p>
            <a:pPr lvl="2">
              <a:defRPr/>
            </a:pPr>
            <a:r>
              <a:rPr lang="en-US" b="1" dirty="0">
                <a:ea typeface="+mn-ea"/>
              </a:rPr>
              <a:t>Breadth-first</a:t>
            </a:r>
            <a:r>
              <a:rPr lang="en-US" dirty="0">
                <a:ea typeface="+mn-ea"/>
              </a:rPr>
              <a:t> </a:t>
            </a:r>
          </a:p>
          <a:p>
            <a:pPr lvl="2">
              <a:defRPr/>
            </a:pPr>
            <a:r>
              <a:rPr lang="en-US" sz="2400" b="1" dirty="0">
                <a:solidFill>
                  <a:srgbClr val="FF0000"/>
                </a:solidFill>
                <a:ea typeface="+mn-ea"/>
              </a:rPr>
              <a:t>a </a:t>
            </a:r>
            <a:r>
              <a:rPr lang="en-US" sz="2400" b="1" dirty="0">
                <a:solidFill>
                  <a:srgbClr val="00B050"/>
                </a:solidFill>
                <a:ea typeface="+mn-ea"/>
              </a:rPr>
              <a:t>b c</a:t>
            </a:r>
            <a:r>
              <a:rPr lang="en-US" sz="2400" b="1" dirty="0">
                <a:solidFill>
                  <a:srgbClr val="7030A0"/>
                </a:solidFill>
                <a:ea typeface="+mn-ea"/>
              </a:rPr>
              <a:t> </a:t>
            </a:r>
            <a:r>
              <a:rPr lang="en-US" sz="2400" b="1" dirty="0">
                <a:solidFill>
                  <a:srgbClr val="0070C0"/>
                </a:solidFill>
                <a:ea typeface="+mn-ea"/>
              </a:rPr>
              <a:t>g f e d </a:t>
            </a:r>
            <a:r>
              <a:rPr lang="en-US" sz="2400" b="1" dirty="0">
                <a:solidFill>
                  <a:srgbClr val="7030A0"/>
                </a:solidFill>
                <a:ea typeface="+mn-ea"/>
              </a:rPr>
              <a:t>h </a:t>
            </a:r>
            <a:r>
              <a:rPr lang="en-US" sz="2400" b="1" dirty="0" err="1">
                <a:solidFill>
                  <a:srgbClr val="7030A0"/>
                </a:solidFill>
                <a:ea typeface="+mn-ea"/>
              </a:rPr>
              <a:t>i</a:t>
            </a:r>
            <a:r>
              <a:rPr lang="en-US" sz="2400" b="1" dirty="0">
                <a:solidFill>
                  <a:srgbClr val="7030A0"/>
                </a:solidFill>
                <a:ea typeface="+mn-ea"/>
              </a:rPr>
              <a:t> j</a:t>
            </a:r>
          </a:p>
          <a:p>
            <a:pPr lvl="1">
              <a:defRPr/>
            </a:pPr>
            <a:r>
              <a:rPr lang="en-US" dirty="0">
                <a:ea typeface="+mn-ea"/>
              </a:rPr>
              <a:t>Pre-order traversal</a:t>
            </a:r>
          </a:p>
          <a:p>
            <a:pPr lvl="2">
              <a:defRPr/>
            </a:pPr>
            <a:r>
              <a:rPr lang="en-US" dirty="0">
                <a:ea typeface="+mn-ea"/>
              </a:rPr>
              <a:t>Depth-first</a:t>
            </a:r>
          </a:p>
          <a:p>
            <a:pPr lvl="2">
              <a:defRPr/>
            </a:pPr>
            <a:r>
              <a:rPr lang="en-US" b="1" dirty="0"/>
              <a:t>Root, left, right</a:t>
            </a:r>
          </a:p>
          <a:p>
            <a:pPr lvl="2">
              <a:defRPr/>
            </a:pPr>
            <a:r>
              <a:rPr lang="en-US" sz="2400" b="1" dirty="0">
                <a:solidFill>
                  <a:srgbClr val="00B050"/>
                </a:solidFill>
                <a:ea typeface="+mn-ea"/>
              </a:rPr>
              <a:t>a b g h</a:t>
            </a:r>
            <a:r>
              <a:rPr lang="en-US" sz="2400" b="1" dirty="0">
                <a:solidFill>
                  <a:srgbClr val="C00000"/>
                </a:solidFill>
                <a:ea typeface="+mn-ea"/>
              </a:rPr>
              <a:t> </a:t>
            </a:r>
            <a:r>
              <a:rPr lang="en-US" sz="2400" b="1" dirty="0" err="1">
                <a:solidFill>
                  <a:srgbClr val="FFC000"/>
                </a:solidFill>
                <a:ea typeface="+mn-ea"/>
              </a:rPr>
              <a:t>i</a:t>
            </a:r>
            <a:r>
              <a:rPr lang="en-US" sz="2400" b="1" dirty="0">
                <a:ea typeface="+mn-ea"/>
              </a:rPr>
              <a:t> </a:t>
            </a:r>
            <a:r>
              <a:rPr lang="en-US" sz="2400" b="1" dirty="0">
                <a:solidFill>
                  <a:srgbClr val="0070C0"/>
                </a:solidFill>
                <a:ea typeface="+mn-ea"/>
              </a:rPr>
              <a:t>f j</a:t>
            </a:r>
            <a:r>
              <a:rPr lang="en-US" sz="2400" b="1" dirty="0">
                <a:ea typeface="+mn-ea"/>
              </a:rPr>
              <a:t> </a:t>
            </a:r>
            <a:r>
              <a:rPr lang="en-US" sz="2400" b="1" dirty="0">
                <a:solidFill>
                  <a:srgbClr val="00B050"/>
                </a:solidFill>
                <a:ea typeface="+mn-ea"/>
              </a:rPr>
              <a:t>c e</a:t>
            </a:r>
            <a:r>
              <a:rPr lang="en-US" sz="2400" b="1" dirty="0">
                <a:ea typeface="+mn-ea"/>
              </a:rPr>
              <a:t> </a:t>
            </a:r>
            <a:r>
              <a:rPr lang="en-US" sz="2400" b="1" dirty="0">
                <a:solidFill>
                  <a:schemeClr val="accent4">
                    <a:lumMod val="50000"/>
                  </a:schemeClr>
                </a:solidFill>
                <a:ea typeface="+mn-ea"/>
              </a:rPr>
              <a:t>d</a:t>
            </a:r>
          </a:p>
          <a:p>
            <a:pPr lvl="1">
              <a:defRPr/>
            </a:pPr>
            <a:r>
              <a:rPr lang="en-US" dirty="0">
                <a:ea typeface="+mn-ea"/>
              </a:rPr>
              <a:t>In-order traversal</a:t>
            </a:r>
          </a:p>
          <a:p>
            <a:pPr lvl="2">
              <a:defRPr/>
            </a:pPr>
            <a:r>
              <a:rPr lang="en-US" b="1" dirty="0"/>
              <a:t>Left, Root, Right</a:t>
            </a:r>
          </a:p>
          <a:p>
            <a:pPr lvl="2">
              <a:defRPr/>
            </a:pPr>
            <a:r>
              <a:rPr lang="en-US" sz="2400" b="1" dirty="0">
                <a:solidFill>
                  <a:srgbClr val="00B050"/>
                </a:solidFill>
                <a:ea typeface="+mn-ea"/>
              </a:rPr>
              <a:t>h g </a:t>
            </a:r>
            <a:r>
              <a:rPr lang="en-US" sz="2400" b="1" dirty="0" err="1">
                <a:solidFill>
                  <a:srgbClr val="00B050"/>
                </a:solidFill>
                <a:ea typeface="+mn-ea"/>
              </a:rPr>
              <a:t>i</a:t>
            </a:r>
            <a:r>
              <a:rPr lang="en-US" sz="2400" b="1" dirty="0">
                <a:solidFill>
                  <a:srgbClr val="00B050"/>
                </a:solidFill>
                <a:ea typeface="+mn-ea"/>
              </a:rPr>
              <a:t> </a:t>
            </a:r>
            <a:r>
              <a:rPr lang="en-US" sz="2400" b="1" dirty="0">
                <a:solidFill>
                  <a:schemeClr val="bg2">
                    <a:lumMod val="50000"/>
                  </a:schemeClr>
                </a:solidFill>
                <a:ea typeface="+mn-ea"/>
              </a:rPr>
              <a:t>b</a:t>
            </a:r>
            <a:r>
              <a:rPr lang="en-US" sz="2400" b="1" dirty="0">
                <a:solidFill>
                  <a:srgbClr val="00B0F0"/>
                </a:solidFill>
                <a:ea typeface="+mn-ea"/>
              </a:rPr>
              <a:t> j f </a:t>
            </a:r>
            <a:r>
              <a:rPr lang="en-US" sz="2400" b="1" dirty="0">
                <a:solidFill>
                  <a:srgbClr val="FF0000"/>
                </a:solidFill>
                <a:ea typeface="+mn-ea"/>
              </a:rPr>
              <a:t>a</a:t>
            </a:r>
            <a:r>
              <a:rPr lang="en-US" sz="2400" b="1" dirty="0">
                <a:ea typeface="+mn-ea"/>
              </a:rPr>
              <a:t> </a:t>
            </a:r>
            <a:r>
              <a:rPr lang="en-US" sz="2400" b="1" dirty="0">
                <a:solidFill>
                  <a:schemeClr val="accent2">
                    <a:lumMod val="75000"/>
                  </a:schemeClr>
                </a:solidFill>
                <a:ea typeface="+mn-ea"/>
              </a:rPr>
              <a:t>e c d</a:t>
            </a:r>
          </a:p>
          <a:p>
            <a:pPr lvl="1">
              <a:defRPr/>
            </a:pPr>
            <a:r>
              <a:rPr lang="en-US" dirty="0">
                <a:ea typeface="+mn-ea"/>
              </a:rPr>
              <a:t>Post-order traversal</a:t>
            </a:r>
          </a:p>
          <a:p>
            <a:pPr lvl="2">
              <a:defRPr/>
            </a:pPr>
            <a:r>
              <a:rPr lang="en-US" b="1" dirty="0"/>
              <a:t>Left, Right, Root</a:t>
            </a:r>
          </a:p>
          <a:p>
            <a:pPr lvl="2">
              <a:defRPr/>
            </a:pPr>
            <a:r>
              <a:rPr lang="en-US" sz="2400" b="1" dirty="0">
                <a:solidFill>
                  <a:srgbClr val="C00000"/>
                </a:solidFill>
                <a:ea typeface="+mn-ea"/>
              </a:rPr>
              <a:t>h </a:t>
            </a:r>
            <a:r>
              <a:rPr lang="en-US" sz="2400" b="1" dirty="0" err="1">
                <a:solidFill>
                  <a:srgbClr val="C00000"/>
                </a:solidFill>
                <a:ea typeface="+mn-ea"/>
              </a:rPr>
              <a:t>i</a:t>
            </a:r>
            <a:r>
              <a:rPr lang="en-US" sz="2400" b="1" dirty="0">
                <a:solidFill>
                  <a:srgbClr val="C00000"/>
                </a:solidFill>
                <a:ea typeface="+mn-ea"/>
              </a:rPr>
              <a:t> g </a:t>
            </a:r>
            <a:r>
              <a:rPr lang="en-US" sz="2400" b="1" dirty="0">
                <a:solidFill>
                  <a:srgbClr val="FFC000"/>
                </a:solidFill>
                <a:ea typeface="+mn-ea"/>
              </a:rPr>
              <a:t>j f</a:t>
            </a:r>
            <a:r>
              <a:rPr lang="en-US" sz="2400" b="1" dirty="0">
                <a:ea typeface="+mn-ea"/>
              </a:rPr>
              <a:t> </a:t>
            </a:r>
            <a:r>
              <a:rPr lang="en-US" sz="2400" b="1" dirty="0">
                <a:solidFill>
                  <a:srgbClr val="00B0F0"/>
                </a:solidFill>
                <a:ea typeface="+mn-ea"/>
              </a:rPr>
              <a:t>b</a:t>
            </a:r>
            <a:r>
              <a:rPr lang="en-US" sz="2400" b="1" dirty="0">
                <a:ea typeface="+mn-ea"/>
              </a:rPr>
              <a:t> </a:t>
            </a:r>
            <a:r>
              <a:rPr lang="en-US" sz="2400" b="1" dirty="0">
                <a:solidFill>
                  <a:srgbClr val="7030A0"/>
                </a:solidFill>
                <a:ea typeface="+mn-ea"/>
              </a:rPr>
              <a:t>e d c </a:t>
            </a:r>
            <a:r>
              <a:rPr lang="en-US" sz="2400" b="1" dirty="0">
                <a:solidFill>
                  <a:srgbClr val="FF0000"/>
                </a:solidFill>
                <a:ea typeface="+mn-ea"/>
              </a:rPr>
              <a:t>a</a:t>
            </a:r>
          </a:p>
          <a:p>
            <a:pPr marL="914400" lvl="2" indent="0">
              <a:buNone/>
              <a:defRPr/>
            </a:pPr>
            <a:endParaRPr lang="en-US" dirty="0">
              <a:ea typeface="+mn-ea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DD8D7456-6247-4E74-9571-534AC1863422}"/>
                  </a:ext>
                </a:extLst>
              </p14:cNvPr>
              <p14:cNvContentPartPr/>
              <p14:nvPr/>
            </p14:nvContentPartPr>
            <p14:xfrm>
              <a:off x="8359833" y="2308748"/>
              <a:ext cx="406800" cy="42012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DD8D7456-6247-4E74-9571-534AC186342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350833" y="2299748"/>
                <a:ext cx="424440" cy="43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BC0E19B3-346E-426F-A869-AFE79764379E}"/>
                  </a:ext>
                </a:extLst>
              </p14:cNvPr>
              <p14:cNvContentPartPr/>
              <p14:nvPr/>
            </p14:nvContentPartPr>
            <p14:xfrm>
              <a:off x="8506353" y="2483708"/>
              <a:ext cx="105480" cy="13104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BC0E19B3-346E-426F-A869-AFE79764379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497353" y="2475068"/>
                <a:ext cx="123120" cy="14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D407E589-4E15-4E3A-BE62-80465F677FEF}"/>
                  </a:ext>
                </a:extLst>
              </p14:cNvPr>
              <p14:cNvContentPartPr/>
              <p14:nvPr/>
            </p14:nvContentPartPr>
            <p14:xfrm>
              <a:off x="8232033" y="2760548"/>
              <a:ext cx="209880" cy="34344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D407E589-4E15-4E3A-BE62-80465F677FE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223033" y="2751908"/>
                <a:ext cx="227520" cy="36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3FBA7D3C-993B-4940-9EB0-6EF1BB0831FC}"/>
                  </a:ext>
                </a:extLst>
              </p14:cNvPr>
              <p14:cNvContentPartPr/>
              <p14:nvPr/>
            </p14:nvContentPartPr>
            <p14:xfrm>
              <a:off x="8673753" y="2667668"/>
              <a:ext cx="356040" cy="29844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3FBA7D3C-993B-4940-9EB0-6EF1BB0831FC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665113" y="2658668"/>
                <a:ext cx="373680" cy="31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E581818F-D126-4342-A89C-F3C4465E7985}"/>
                  </a:ext>
                </a:extLst>
              </p14:cNvPr>
              <p14:cNvContentPartPr/>
              <p14:nvPr/>
            </p14:nvContentPartPr>
            <p14:xfrm>
              <a:off x="8030073" y="3111908"/>
              <a:ext cx="303840" cy="32184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E581818F-D126-4342-A89C-F3C4465E7985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021433" y="3103268"/>
                <a:ext cx="321480" cy="33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A7C4ADAF-4E17-46BD-84FB-17423F879FB3}"/>
                  </a:ext>
                </a:extLst>
              </p14:cNvPr>
              <p14:cNvContentPartPr/>
              <p14:nvPr/>
            </p14:nvContentPartPr>
            <p14:xfrm>
              <a:off x="8107473" y="3187148"/>
              <a:ext cx="79200" cy="16128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A7C4ADAF-4E17-46BD-84FB-17423F879FB3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098473" y="3178148"/>
                <a:ext cx="96840" cy="17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00F43968-D4C6-470B-A86A-DDBD6692C1D6}"/>
                  </a:ext>
                </a:extLst>
              </p14:cNvPr>
              <p14:cNvContentPartPr/>
              <p14:nvPr/>
            </p14:nvContentPartPr>
            <p14:xfrm>
              <a:off x="9045993" y="3124868"/>
              <a:ext cx="116280" cy="14580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00F43968-D4C6-470B-A86A-DDBD6692C1D6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9036993" y="3115868"/>
                <a:ext cx="133920" cy="16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DDECF567-4AAF-4445-AF37-BC7B84CE43A5}"/>
                  </a:ext>
                </a:extLst>
              </p14:cNvPr>
              <p14:cNvContentPartPr/>
              <p14:nvPr/>
            </p14:nvContentPartPr>
            <p14:xfrm>
              <a:off x="8953833" y="3013268"/>
              <a:ext cx="319680" cy="41832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DDECF567-4AAF-4445-AF37-BC7B84CE43A5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8944833" y="3004268"/>
                <a:ext cx="337320" cy="43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80282195-503D-4B30-80BA-28E6A477B949}"/>
                  </a:ext>
                </a:extLst>
              </p14:cNvPr>
              <p14:cNvContentPartPr/>
              <p14:nvPr/>
            </p14:nvContentPartPr>
            <p14:xfrm>
              <a:off x="7908393" y="3421508"/>
              <a:ext cx="173520" cy="427680"/>
            </p14:xfrm>
          </p:contentPart>
        </mc:Choice>
        <mc:Fallback xmlns=""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80282195-503D-4B30-80BA-28E6A477B949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7899393" y="3412868"/>
                <a:ext cx="191160" cy="44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4AA496FB-233A-435B-B770-0E130DBC11DC}"/>
                  </a:ext>
                </a:extLst>
              </p14:cNvPr>
              <p14:cNvContentPartPr/>
              <p14:nvPr/>
            </p14:nvContentPartPr>
            <p14:xfrm>
              <a:off x="8299353" y="3390548"/>
              <a:ext cx="154080" cy="261360"/>
            </p14:xfrm>
          </p:contentPart>
        </mc:Choice>
        <mc:Fallback xmlns=""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4AA496FB-233A-435B-B770-0E130DBC11DC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8290353" y="3381548"/>
                <a:ext cx="171720" cy="27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7A251294-1887-4385-978E-678EE41CAEAC}"/>
                  </a:ext>
                </a:extLst>
              </p14:cNvPr>
              <p14:cNvContentPartPr/>
              <p14:nvPr/>
            </p14:nvContentPartPr>
            <p14:xfrm>
              <a:off x="7636233" y="3756668"/>
              <a:ext cx="374040" cy="349560"/>
            </p14:xfrm>
          </p:contentPart>
        </mc:Choice>
        <mc:Fallback xmlns=""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7A251294-1887-4385-978E-678EE41CAEAC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7627233" y="3747668"/>
                <a:ext cx="391680" cy="36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7C943085-3AE1-4EFD-B4DE-FB879C6E19BC}"/>
                  </a:ext>
                </a:extLst>
              </p14:cNvPr>
              <p14:cNvContentPartPr/>
              <p14:nvPr/>
            </p14:nvContentPartPr>
            <p14:xfrm>
              <a:off x="8325273" y="3634628"/>
              <a:ext cx="246240" cy="34020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7C943085-3AE1-4EFD-B4DE-FB879C6E19BC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8316273" y="3625988"/>
                <a:ext cx="263880" cy="35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DBD0EC7C-F774-467C-A4C8-EDF56E97955F}"/>
                  </a:ext>
                </a:extLst>
              </p14:cNvPr>
              <p14:cNvContentPartPr/>
              <p14:nvPr/>
            </p14:nvContentPartPr>
            <p14:xfrm>
              <a:off x="9050673" y="3433748"/>
              <a:ext cx="57240" cy="241560"/>
            </p14:xfrm>
          </p:contentPart>
        </mc:Choice>
        <mc:Fallback xmlns=""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DBD0EC7C-F774-467C-A4C8-EDF56E97955F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9042033" y="3425108"/>
                <a:ext cx="74880" cy="25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D71B1D08-36F3-4662-A24B-998D7AA1C8DF}"/>
                  </a:ext>
                </a:extLst>
              </p14:cNvPr>
              <p14:cNvContentPartPr/>
              <p14:nvPr/>
            </p14:nvContentPartPr>
            <p14:xfrm>
              <a:off x="9274233" y="3412868"/>
              <a:ext cx="191880" cy="212400"/>
            </p14:xfrm>
          </p:contentPart>
        </mc:Choice>
        <mc:Fallback xmlns=""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D71B1D08-36F3-4662-A24B-998D7AA1C8DF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9265593" y="3403868"/>
                <a:ext cx="209520" cy="23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FE798691-A91B-4018-A0B5-8EE2BD53051C}"/>
                  </a:ext>
                </a:extLst>
              </p14:cNvPr>
              <p14:cNvContentPartPr/>
              <p14:nvPr/>
            </p14:nvContentPartPr>
            <p14:xfrm>
              <a:off x="8932593" y="3641468"/>
              <a:ext cx="265320" cy="272160"/>
            </p14:xfrm>
          </p:contentPart>
        </mc:Choice>
        <mc:Fallback xmlns=""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FE798691-A91B-4018-A0B5-8EE2BD53051C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8923953" y="3632828"/>
                <a:ext cx="282960" cy="28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9C217F6F-2640-4987-9AAA-57BADDEF9902}"/>
                  </a:ext>
                </a:extLst>
              </p14:cNvPr>
              <p14:cNvContentPartPr/>
              <p14:nvPr/>
            </p14:nvContentPartPr>
            <p14:xfrm>
              <a:off x="9412113" y="3599708"/>
              <a:ext cx="280080" cy="294120"/>
            </p14:xfrm>
          </p:contentPart>
        </mc:Choice>
        <mc:Fallback xmlns=""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9C217F6F-2640-4987-9AAA-57BADDEF9902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9403473" y="3591068"/>
                <a:ext cx="297720" cy="31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060CB224-8C10-4FAA-A181-E57F282ECE03}"/>
                  </a:ext>
                </a:extLst>
              </p14:cNvPr>
              <p14:cNvContentPartPr/>
              <p14:nvPr/>
            </p14:nvContentPartPr>
            <p14:xfrm>
              <a:off x="7541913" y="4109108"/>
              <a:ext cx="200160" cy="398880"/>
            </p14:xfrm>
          </p:contentPart>
        </mc:Choice>
        <mc:Fallback xmlns=""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060CB224-8C10-4FAA-A181-E57F282ECE03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7533273" y="4100108"/>
                <a:ext cx="217800" cy="41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F4C0E9A7-3FF5-451F-AA83-6EC8E629B7D4}"/>
                  </a:ext>
                </a:extLst>
              </p14:cNvPr>
              <p14:cNvContentPartPr/>
              <p14:nvPr/>
            </p14:nvContentPartPr>
            <p14:xfrm>
              <a:off x="7907313" y="4104788"/>
              <a:ext cx="187560" cy="296280"/>
            </p14:xfrm>
          </p:contentPart>
        </mc:Choice>
        <mc:Fallback xmlns=""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F4C0E9A7-3FF5-451F-AA83-6EC8E629B7D4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7898313" y="4095788"/>
                <a:ext cx="205200" cy="31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BF7F61D0-D799-4394-8E71-759699764477}"/>
                  </a:ext>
                </a:extLst>
              </p14:cNvPr>
              <p14:cNvContentPartPr/>
              <p14:nvPr/>
            </p14:nvContentPartPr>
            <p14:xfrm>
              <a:off x="7331673" y="4471268"/>
              <a:ext cx="349200" cy="360360"/>
            </p14:xfrm>
          </p:contentPart>
        </mc:Choice>
        <mc:Fallback xmlns=""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BF7F61D0-D799-4394-8E71-759699764477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7323033" y="4462268"/>
                <a:ext cx="366840" cy="37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72172892-7450-4FA6-83DB-2DA51FA83FDD}"/>
                  </a:ext>
                </a:extLst>
              </p14:cNvPr>
              <p14:cNvContentPartPr/>
              <p14:nvPr/>
            </p14:nvContentPartPr>
            <p14:xfrm>
              <a:off x="7970673" y="4407548"/>
              <a:ext cx="248760" cy="282240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72172892-7450-4FA6-83DB-2DA51FA83FDD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7962033" y="4398908"/>
                <a:ext cx="266400" cy="29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A9695931-81F0-4CAF-88C7-AF64B1C7C3DE}"/>
                  </a:ext>
                </a:extLst>
              </p14:cNvPr>
              <p14:cNvContentPartPr/>
              <p14:nvPr/>
            </p14:nvContentPartPr>
            <p14:xfrm>
              <a:off x="8534073" y="3956468"/>
              <a:ext cx="18000" cy="447120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A9695931-81F0-4CAF-88C7-AF64B1C7C3DE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8525433" y="3947828"/>
                <a:ext cx="35640" cy="46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F941F6DD-EF9C-4268-882D-B50986A4D412}"/>
                  </a:ext>
                </a:extLst>
              </p14:cNvPr>
              <p14:cNvContentPartPr/>
              <p14:nvPr/>
            </p14:nvContentPartPr>
            <p14:xfrm>
              <a:off x="8469633" y="4360028"/>
              <a:ext cx="240840" cy="307440"/>
            </p14:xfrm>
          </p:contentPart>
        </mc:Choice>
        <mc:Fallback xmlns=""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F941F6DD-EF9C-4268-882D-B50986A4D412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8460993" y="4351028"/>
                <a:ext cx="258480" cy="32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C15ACD77-753D-49F5-A3EB-3BA3C109899A}"/>
                  </a:ext>
                </a:extLst>
              </p14:cNvPr>
              <p14:cNvContentPartPr/>
              <p14:nvPr/>
            </p14:nvContentPartPr>
            <p14:xfrm>
              <a:off x="7497993" y="4557668"/>
              <a:ext cx="86400" cy="157680"/>
            </p14:xfrm>
          </p:contentPart>
        </mc:Choice>
        <mc:Fallback xmlns=""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C15ACD77-753D-49F5-A3EB-3BA3C109899A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7489353" y="4548668"/>
                <a:ext cx="104040" cy="17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02350DC0-B373-4335-8B57-53B9A667DE5A}"/>
                  </a:ext>
                </a:extLst>
              </p14:cNvPr>
              <p14:cNvContentPartPr/>
              <p14:nvPr/>
            </p14:nvContentPartPr>
            <p14:xfrm>
              <a:off x="8081193" y="4520588"/>
              <a:ext cx="9720" cy="105840"/>
            </p14:xfrm>
          </p:contentPart>
        </mc:Choice>
        <mc:Fallback xmlns=""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02350DC0-B373-4335-8B57-53B9A667DE5A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8072193" y="4511948"/>
                <a:ext cx="27360" cy="12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9F6D96E7-9A1B-4B8E-B870-E5B8F6FF4CE7}"/>
                  </a:ext>
                </a:extLst>
              </p14:cNvPr>
              <p14:cNvContentPartPr/>
              <p14:nvPr/>
            </p14:nvContentPartPr>
            <p14:xfrm>
              <a:off x="8072913" y="4462988"/>
              <a:ext cx="360" cy="7560"/>
            </p14:xfrm>
          </p:contentPart>
        </mc:Choice>
        <mc:Fallback xmlns=""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9F6D96E7-9A1B-4B8E-B870-E5B8F6FF4CE7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8063913" y="4454348"/>
                <a:ext cx="18000" cy="2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399077CA-EC8C-44EF-96C6-E393A02B5646}"/>
                  </a:ext>
                </a:extLst>
              </p14:cNvPr>
              <p14:cNvContentPartPr/>
              <p14:nvPr/>
            </p14:nvContentPartPr>
            <p14:xfrm>
              <a:off x="8528673" y="4496468"/>
              <a:ext cx="75240" cy="140760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399077CA-EC8C-44EF-96C6-E393A02B5646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8519673" y="4487468"/>
                <a:ext cx="92880" cy="15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34D29B7F-A5BB-479D-BC51-09B259C6388F}"/>
                  </a:ext>
                </a:extLst>
              </p14:cNvPr>
              <p14:cNvContentPartPr/>
              <p14:nvPr/>
            </p14:nvContentPartPr>
            <p14:xfrm>
              <a:off x="8612553" y="4416188"/>
              <a:ext cx="360" cy="10080"/>
            </p14:xfrm>
          </p:contentPart>
        </mc:Choice>
        <mc:Fallback xmlns=""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34D29B7F-A5BB-479D-BC51-09B259C6388F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8603913" y="4407188"/>
                <a:ext cx="1800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2EBC486C-A533-4EB8-A3DA-00EA164BEB1F}"/>
                  </a:ext>
                </a:extLst>
              </p14:cNvPr>
              <p14:cNvContentPartPr/>
              <p14:nvPr/>
            </p14:nvContentPartPr>
            <p14:xfrm>
              <a:off x="9499593" y="3624908"/>
              <a:ext cx="79920" cy="197640"/>
            </p14:xfrm>
          </p:contentPart>
        </mc:Choice>
        <mc:Fallback xmlns=""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2EBC486C-A533-4EB8-A3DA-00EA164BEB1F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9490953" y="3616268"/>
                <a:ext cx="97560" cy="21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EA725227-C384-42C4-A4D2-AA42A2E5A898}"/>
                  </a:ext>
                </a:extLst>
              </p14:cNvPr>
              <p14:cNvContentPartPr/>
              <p14:nvPr/>
            </p14:nvContentPartPr>
            <p14:xfrm>
              <a:off x="8996673" y="3701948"/>
              <a:ext cx="87480" cy="139680"/>
            </p14:xfrm>
          </p:contentPart>
        </mc:Choice>
        <mc:Fallback xmlns=""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EA725227-C384-42C4-A4D2-AA42A2E5A898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8988033" y="3693308"/>
                <a:ext cx="105120" cy="15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6DEDC0C2-2DC3-4761-837E-59E16F1E0F23}"/>
                  </a:ext>
                </a:extLst>
              </p14:cNvPr>
              <p14:cNvContentPartPr/>
              <p14:nvPr/>
            </p14:nvContentPartPr>
            <p14:xfrm>
              <a:off x="8435793" y="3698708"/>
              <a:ext cx="43560" cy="182160"/>
            </p14:xfrm>
          </p:contentPart>
        </mc:Choice>
        <mc:Fallback xmlns=""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6DEDC0C2-2DC3-4761-837E-59E16F1E0F23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8426793" y="3690068"/>
                <a:ext cx="61200" cy="19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FEDAE6DB-98FC-4B3C-8BDA-5A3AD41A8FB8}"/>
                  </a:ext>
                </a:extLst>
              </p14:cNvPr>
              <p14:cNvContentPartPr/>
              <p14:nvPr/>
            </p14:nvContentPartPr>
            <p14:xfrm>
              <a:off x="8378553" y="3782228"/>
              <a:ext cx="95400" cy="22680"/>
            </p14:xfrm>
          </p:contentPart>
        </mc:Choice>
        <mc:Fallback xmlns=""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FEDAE6DB-98FC-4B3C-8BDA-5A3AD41A8FB8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8369553" y="3773588"/>
                <a:ext cx="11304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5263ACBB-48A5-4C07-B130-A76CFB25A857}"/>
                  </a:ext>
                </a:extLst>
              </p14:cNvPr>
              <p14:cNvContentPartPr/>
              <p14:nvPr/>
            </p14:nvContentPartPr>
            <p14:xfrm>
              <a:off x="7760073" y="3869348"/>
              <a:ext cx="88200" cy="190440"/>
            </p14:xfrm>
          </p:contentPart>
        </mc:Choice>
        <mc:Fallback xmlns=""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5263ACBB-48A5-4C07-B130-A76CFB25A857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7751073" y="3860348"/>
                <a:ext cx="105840" cy="20808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B8E763EF-8A8E-4F6C-B462-E43E78697BB2}"/>
              </a:ext>
            </a:extLst>
          </p:cNvPr>
          <p:cNvSpPr txBox="1"/>
          <p:nvPr/>
        </p:nvSpPr>
        <p:spPr>
          <a:xfrm>
            <a:off x="6569351" y="5362272"/>
            <a:ext cx="43945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Our textbook doesn’t mention level-order traversal, but you should know it.</a:t>
            </a:r>
          </a:p>
        </p:txBody>
      </p:sp>
    </p:spTree>
    <p:extLst>
      <p:ext uri="{BB962C8B-B14F-4D97-AF65-F5344CB8AC3E}">
        <p14:creationId xmlns:p14="http://schemas.microsoft.com/office/powerpoint/2010/main" val="1744049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>
            <a:extLst>
              <a:ext uri="{FF2B5EF4-FFF2-40B4-BE49-F238E27FC236}">
                <a16:creationId xmlns:a16="http://schemas.microsoft.com/office/drawing/2014/main" id="{370B62DE-3745-1840-AC11-C5151A1A778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23900" y="138113"/>
            <a:ext cx="10515600" cy="839788"/>
          </a:xfrm>
        </p:spPr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Binary Tree Traversals</a:t>
            </a:r>
          </a:p>
        </p:txBody>
      </p:sp>
      <p:sp>
        <p:nvSpPr>
          <p:cNvPr id="87043" name="Rectangle 3">
            <a:extLst>
              <a:ext uri="{FF2B5EF4-FFF2-40B4-BE49-F238E27FC236}">
                <a16:creationId xmlns:a16="http://schemas.microsoft.com/office/drawing/2014/main" id="{2F4477E8-C71E-EC4D-ABD2-43AAA8A9DFB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8200" y="1243013"/>
            <a:ext cx="10401300" cy="5486399"/>
          </a:xfrm>
        </p:spPr>
        <p:txBody>
          <a:bodyPr/>
          <a:lstStyle/>
          <a:p>
            <a:pPr>
              <a:defRPr/>
            </a:pPr>
            <a:r>
              <a:rPr lang="en-US" dirty="0">
                <a:ea typeface="+mn-ea"/>
              </a:rPr>
              <a:t>Four ways to traverse a binary tree:</a:t>
            </a:r>
          </a:p>
          <a:p>
            <a:pPr lvl="1">
              <a:defRPr/>
            </a:pPr>
            <a:r>
              <a:rPr lang="en-US" dirty="0">
                <a:ea typeface="+mn-ea"/>
              </a:rPr>
              <a:t>Level-order traversal</a:t>
            </a:r>
          </a:p>
          <a:p>
            <a:pPr lvl="2">
              <a:defRPr/>
            </a:pPr>
            <a:r>
              <a:rPr lang="en-US" b="1" dirty="0">
                <a:ea typeface="+mn-ea"/>
              </a:rPr>
              <a:t>Breadth-first</a:t>
            </a:r>
            <a:r>
              <a:rPr lang="en-US" dirty="0">
                <a:ea typeface="+mn-ea"/>
              </a:rPr>
              <a:t> </a:t>
            </a:r>
          </a:p>
          <a:p>
            <a:pPr lvl="2">
              <a:defRPr/>
            </a:pPr>
            <a:r>
              <a:rPr lang="en-US" sz="2400" b="1" dirty="0">
                <a:solidFill>
                  <a:srgbClr val="FF0000"/>
                </a:solidFill>
                <a:ea typeface="+mn-ea"/>
              </a:rPr>
              <a:t>a </a:t>
            </a:r>
            <a:r>
              <a:rPr lang="en-US" sz="2400" b="1" dirty="0">
                <a:solidFill>
                  <a:srgbClr val="00B050"/>
                </a:solidFill>
                <a:ea typeface="+mn-ea"/>
              </a:rPr>
              <a:t>b c</a:t>
            </a:r>
            <a:r>
              <a:rPr lang="en-US" sz="2400" b="1" dirty="0">
                <a:solidFill>
                  <a:srgbClr val="7030A0"/>
                </a:solidFill>
                <a:ea typeface="+mn-ea"/>
              </a:rPr>
              <a:t> </a:t>
            </a:r>
            <a:r>
              <a:rPr lang="en-US" sz="2400" b="1" dirty="0">
                <a:solidFill>
                  <a:srgbClr val="0070C0"/>
                </a:solidFill>
                <a:ea typeface="+mn-ea"/>
              </a:rPr>
              <a:t>g f e d </a:t>
            </a:r>
            <a:r>
              <a:rPr lang="en-US" sz="2400" b="1" dirty="0">
                <a:solidFill>
                  <a:srgbClr val="7030A0"/>
                </a:solidFill>
                <a:ea typeface="+mn-ea"/>
              </a:rPr>
              <a:t>h </a:t>
            </a:r>
            <a:r>
              <a:rPr lang="en-US" sz="2400" b="1" dirty="0" err="1">
                <a:solidFill>
                  <a:srgbClr val="7030A0"/>
                </a:solidFill>
                <a:ea typeface="+mn-ea"/>
              </a:rPr>
              <a:t>i</a:t>
            </a:r>
            <a:r>
              <a:rPr lang="en-US" sz="2400" b="1" dirty="0">
                <a:solidFill>
                  <a:srgbClr val="7030A0"/>
                </a:solidFill>
                <a:ea typeface="+mn-ea"/>
              </a:rPr>
              <a:t> j</a:t>
            </a:r>
          </a:p>
          <a:p>
            <a:pPr lvl="1">
              <a:defRPr/>
            </a:pPr>
            <a:r>
              <a:rPr lang="en-US" dirty="0">
                <a:ea typeface="+mn-ea"/>
              </a:rPr>
              <a:t>Pre-order traversal</a:t>
            </a:r>
          </a:p>
          <a:p>
            <a:pPr lvl="2">
              <a:defRPr/>
            </a:pPr>
            <a:r>
              <a:rPr lang="en-US" dirty="0">
                <a:ea typeface="+mn-ea"/>
              </a:rPr>
              <a:t>Depth-first</a:t>
            </a:r>
          </a:p>
          <a:p>
            <a:pPr lvl="2">
              <a:defRPr/>
            </a:pPr>
            <a:r>
              <a:rPr lang="en-US" b="1" dirty="0"/>
              <a:t>Root, left, right</a:t>
            </a:r>
          </a:p>
          <a:p>
            <a:pPr lvl="2">
              <a:defRPr/>
            </a:pPr>
            <a:r>
              <a:rPr lang="en-US" sz="2400" b="1" dirty="0">
                <a:solidFill>
                  <a:srgbClr val="00B050"/>
                </a:solidFill>
                <a:ea typeface="+mn-ea"/>
              </a:rPr>
              <a:t>a b g h</a:t>
            </a:r>
            <a:r>
              <a:rPr lang="en-US" sz="2400" b="1" dirty="0">
                <a:solidFill>
                  <a:srgbClr val="C00000"/>
                </a:solidFill>
                <a:ea typeface="+mn-ea"/>
              </a:rPr>
              <a:t> </a:t>
            </a:r>
            <a:r>
              <a:rPr lang="en-US" sz="2400" b="1" dirty="0" err="1">
                <a:solidFill>
                  <a:srgbClr val="FFC000"/>
                </a:solidFill>
                <a:ea typeface="+mn-ea"/>
              </a:rPr>
              <a:t>i</a:t>
            </a:r>
            <a:r>
              <a:rPr lang="en-US" sz="2400" b="1" dirty="0">
                <a:ea typeface="+mn-ea"/>
              </a:rPr>
              <a:t> </a:t>
            </a:r>
            <a:r>
              <a:rPr lang="en-US" sz="2400" b="1" dirty="0">
                <a:solidFill>
                  <a:srgbClr val="0070C0"/>
                </a:solidFill>
                <a:ea typeface="+mn-ea"/>
              </a:rPr>
              <a:t>f j</a:t>
            </a:r>
            <a:r>
              <a:rPr lang="en-US" sz="2400" b="1" dirty="0">
                <a:ea typeface="+mn-ea"/>
              </a:rPr>
              <a:t> </a:t>
            </a:r>
            <a:r>
              <a:rPr lang="en-US" sz="2400" b="1" dirty="0">
                <a:solidFill>
                  <a:srgbClr val="00B050"/>
                </a:solidFill>
                <a:ea typeface="+mn-ea"/>
              </a:rPr>
              <a:t>c e</a:t>
            </a:r>
            <a:r>
              <a:rPr lang="en-US" sz="2400" b="1" dirty="0">
                <a:ea typeface="+mn-ea"/>
              </a:rPr>
              <a:t> </a:t>
            </a:r>
            <a:r>
              <a:rPr lang="en-US" sz="2400" b="1" dirty="0">
                <a:solidFill>
                  <a:schemeClr val="accent4">
                    <a:lumMod val="50000"/>
                  </a:schemeClr>
                </a:solidFill>
                <a:ea typeface="+mn-ea"/>
              </a:rPr>
              <a:t>d</a:t>
            </a:r>
          </a:p>
          <a:p>
            <a:pPr lvl="1">
              <a:defRPr/>
            </a:pPr>
            <a:r>
              <a:rPr lang="en-US" dirty="0">
                <a:ea typeface="+mn-ea"/>
              </a:rPr>
              <a:t>In-order traversal</a:t>
            </a:r>
          </a:p>
          <a:p>
            <a:pPr lvl="2">
              <a:defRPr/>
            </a:pPr>
            <a:r>
              <a:rPr lang="en-US" b="1" dirty="0"/>
              <a:t>Left, Root, Right</a:t>
            </a:r>
          </a:p>
          <a:p>
            <a:pPr lvl="2">
              <a:defRPr/>
            </a:pPr>
            <a:r>
              <a:rPr lang="en-US" sz="2400" b="1" dirty="0">
                <a:solidFill>
                  <a:srgbClr val="00B050"/>
                </a:solidFill>
                <a:ea typeface="+mn-ea"/>
              </a:rPr>
              <a:t>h g </a:t>
            </a:r>
            <a:r>
              <a:rPr lang="en-US" sz="2400" b="1" dirty="0" err="1">
                <a:solidFill>
                  <a:srgbClr val="00B050"/>
                </a:solidFill>
                <a:ea typeface="+mn-ea"/>
              </a:rPr>
              <a:t>i</a:t>
            </a:r>
            <a:r>
              <a:rPr lang="en-US" sz="2400" b="1" dirty="0">
                <a:solidFill>
                  <a:srgbClr val="00B050"/>
                </a:solidFill>
                <a:ea typeface="+mn-ea"/>
              </a:rPr>
              <a:t> </a:t>
            </a:r>
            <a:r>
              <a:rPr lang="en-US" sz="2400" b="1" dirty="0">
                <a:solidFill>
                  <a:schemeClr val="bg2">
                    <a:lumMod val="50000"/>
                  </a:schemeClr>
                </a:solidFill>
                <a:ea typeface="+mn-ea"/>
              </a:rPr>
              <a:t>b</a:t>
            </a:r>
            <a:r>
              <a:rPr lang="en-US" sz="2400" b="1" dirty="0">
                <a:solidFill>
                  <a:srgbClr val="00B0F0"/>
                </a:solidFill>
                <a:ea typeface="+mn-ea"/>
              </a:rPr>
              <a:t> j f </a:t>
            </a:r>
            <a:r>
              <a:rPr lang="en-US" sz="2400" b="1" dirty="0">
                <a:solidFill>
                  <a:srgbClr val="FF0000"/>
                </a:solidFill>
                <a:ea typeface="+mn-ea"/>
              </a:rPr>
              <a:t>a</a:t>
            </a:r>
            <a:r>
              <a:rPr lang="en-US" sz="2400" b="1" dirty="0">
                <a:ea typeface="+mn-ea"/>
              </a:rPr>
              <a:t> </a:t>
            </a:r>
            <a:r>
              <a:rPr lang="en-US" sz="2400" b="1" dirty="0">
                <a:solidFill>
                  <a:schemeClr val="accent2">
                    <a:lumMod val="75000"/>
                  </a:schemeClr>
                </a:solidFill>
                <a:ea typeface="+mn-ea"/>
              </a:rPr>
              <a:t>e c d</a:t>
            </a:r>
          </a:p>
          <a:p>
            <a:pPr lvl="1">
              <a:defRPr/>
            </a:pPr>
            <a:r>
              <a:rPr lang="en-US" dirty="0">
                <a:ea typeface="+mn-ea"/>
              </a:rPr>
              <a:t>Post-order traversal</a:t>
            </a:r>
          </a:p>
          <a:p>
            <a:pPr lvl="2">
              <a:defRPr/>
            </a:pPr>
            <a:r>
              <a:rPr lang="en-US" b="1" dirty="0"/>
              <a:t>Left, Right, Root</a:t>
            </a:r>
          </a:p>
          <a:p>
            <a:pPr lvl="2">
              <a:defRPr/>
            </a:pPr>
            <a:r>
              <a:rPr lang="en-US" sz="2400" b="1" dirty="0">
                <a:solidFill>
                  <a:srgbClr val="C00000"/>
                </a:solidFill>
                <a:ea typeface="+mn-ea"/>
              </a:rPr>
              <a:t>h </a:t>
            </a:r>
            <a:r>
              <a:rPr lang="en-US" sz="2400" b="1" dirty="0" err="1">
                <a:solidFill>
                  <a:srgbClr val="C00000"/>
                </a:solidFill>
                <a:ea typeface="+mn-ea"/>
              </a:rPr>
              <a:t>i</a:t>
            </a:r>
            <a:r>
              <a:rPr lang="en-US" sz="2400" b="1" dirty="0">
                <a:solidFill>
                  <a:srgbClr val="C00000"/>
                </a:solidFill>
                <a:ea typeface="+mn-ea"/>
              </a:rPr>
              <a:t> g </a:t>
            </a:r>
            <a:r>
              <a:rPr lang="en-US" sz="2400" b="1" dirty="0">
                <a:solidFill>
                  <a:srgbClr val="FFC000"/>
                </a:solidFill>
                <a:ea typeface="+mn-ea"/>
              </a:rPr>
              <a:t>j f</a:t>
            </a:r>
            <a:r>
              <a:rPr lang="en-US" sz="2400" b="1" dirty="0">
                <a:ea typeface="+mn-ea"/>
              </a:rPr>
              <a:t> </a:t>
            </a:r>
            <a:r>
              <a:rPr lang="en-US" sz="2400" b="1" dirty="0">
                <a:solidFill>
                  <a:srgbClr val="00B0F0"/>
                </a:solidFill>
                <a:ea typeface="+mn-ea"/>
              </a:rPr>
              <a:t>b</a:t>
            </a:r>
            <a:r>
              <a:rPr lang="en-US" sz="2400" b="1" dirty="0">
                <a:ea typeface="+mn-ea"/>
              </a:rPr>
              <a:t> </a:t>
            </a:r>
            <a:r>
              <a:rPr lang="en-US" sz="2400" b="1" dirty="0">
                <a:solidFill>
                  <a:srgbClr val="7030A0"/>
                </a:solidFill>
                <a:ea typeface="+mn-ea"/>
              </a:rPr>
              <a:t>e d c </a:t>
            </a:r>
            <a:r>
              <a:rPr lang="en-US" sz="2400" b="1" dirty="0">
                <a:solidFill>
                  <a:srgbClr val="FF0000"/>
                </a:solidFill>
                <a:ea typeface="+mn-ea"/>
              </a:rPr>
              <a:t>a</a:t>
            </a:r>
          </a:p>
          <a:p>
            <a:pPr marL="914400" lvl="2" indent="0">
              <a:buNone/>
              <a:defRPr/>
            </a:pPr>
            <a:endParaRPr lang="en-US" dirty="0">
              <a:ea typeface="+mn-ea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DD8D7456-6247-4E74-9571-534AC1863422}"/>
                  </a:ext>
                </a:extLst>
              </p14:cNvPr>
              <p14:cNvContentPartPr/>
              <p14:nvPr/>
            </p14:nvContentPartPr>
            <p14:xfrm>
              <a:off x="8359833" y="2308748"/>
              <a:ext cx="406800" cy="42012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DD8D7456-6247-4E74-9571-534AC186342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350833" y="2299748"/>
                <a:ext cx="424440" cy="43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BC0E19B3-346E-426F-A869-AFE79764379E}"/>
                  </a:ext>
                </a:extLst>
              </p14:cNvPr>
              <p14:cNvContentPartPr/>
              <p14:nvPr/>
            </p14:nvContentPartPr>
            <p14:xfrm>
              <a:off x="8506353" y="2483708"/>
              <a:ext cx="105480" cy="13104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BC0E19B3-346E-426F-A869-AFE79764379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497353" y="2475068"/>
                <a:ext cx="123120" cy="14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D407E589-4E15-4E3A-BE62-80465F677FEF}"/>
                  </a:ext>
                </a:extLst>
              </p14:cNvPr>
              <p14:cNvContentPartPr/>
              <p14:nvPr/>
            </p14:nvContentPartPr>
            <p14:xfrm>
              <a:off x="8232033" y="2760548"/>
              <a:ext cx="209880" cy="34344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D407E589-4E15-4E3A-BE62-80465F677FE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223033" y="2751908"/>
                <a:ext cx="227520" cy="36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3FBA7D3C-993B-4940-9EB0-6EF1BB0831FC}"/>
                  </a:ext>
                </a:extLst>
              </p14:cNvPr>
              <p14:cNvContentPartPr/>
              <p14:nvPr/>
            </p14:nvContentPartPr>
            <p14:xfrm>
              <a:off x="8673753" y="2667668"/>
              <a:ext cx="356040" cy="29844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3FBA7D3C-993B-4940-9EB0-6EF1BB0831FC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665113" y="2658668"/>
                <a:ext cx="373680" cy="31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E581818F-D126-4342-A89C-F3C4465E7985}"/>
                  </a:ext>
                </a:extLst>
              </p14:cNvPr>
              <p14:cNvContentPartPr/>
              <p14:nvPr/>
            </p14:nvContentPartPr>
            <p14:xfrm>
              <a:off x="8030073" y="3111908"/>
              <a:ext cx="303840" cy="32184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E581818F-D126-4342-A89C-F3C4465E7985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021433" y="3103268"/>
                <a:ext cx="321480" cy="33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A7C4ADAF-4E17-46BD-84FB-17423F879FB3}"/>
                  </a:ext>
                </a:extLst>
              </p14:cNvPr>
              <p14:cNvContentPartPr/>
              <p14:nvPr/>
            </p14:nvContentPartPr>
            <p14:xfrm>
              <a:off x="8107473" y="3187148"/>
              <a:ext cx="79200" cy="16128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A7C4ADAF-4E17-46BD-84FB-17423F879FB3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098473" y="3178148"/>
                <a:ext cx="96840" cy="17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00F43968-D4C6-470B-A86A-DDBD6692C1D6}"/>
                  </a:ext>
                </a:extLst>
              </p14:cNvPr>
              <p14:cNvContentPartPr/>
              <p14:nvPr/>
            </p14:nvContentPartPr>
            <p14:xfrm>
              <a:off x="9045993" y="3124868"/>
              <a:ext cx="116280" cy="14580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00F43968-D4C6-470B-A86A-DDBD6692C1D6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9036993" y="3115868"/>
                <a:ext cx="133920" cy="16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DDECF567-4AAF-4445-AF37-BC7B84CE43A5}"/>
                  </a:ext>
                </a:extLst>
              </p14:cNvPr>
              <p14:cNvContentPartPr/>
              <p14:nvPr/>
            </p14:nvContentPartPr>
            <p14:xfrm>
              <a:off x="8953833" y="3013268"/>
              <a:ext cx="319680" cy="41832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DDECF567-4AAF-4445-AF37-BC7B84CE43A5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8944833" y="3004268"/>
                <a:ext cx="337320" cy="43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80282195-503D-4B30-80BA-28E6A477B949}"/>
                  </a:ext>
                </a:extLst>
              </p14:cNvPr>
              <p14:cNvContentPartPr/>
              <p14:nvPr/>
            </p14:nvContentPartPr>
            <p14:xfrm>
              <a:off x="7908393" y="3421508"/>
              <a:ext cx="173520" cy="427680"/>
            </p14:xfrm>
          </p:contentPart>
        </mc:Choice>
        <mc:Fallback xmlns=""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80282195-503D-4B30-80BA-28E6A477B949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7899393" y="3412868"/>
                <a:ext cx="191160" cy="44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4AA496FB-233A-435B-B770-0E130DBC11DC}"/>
                  </a:ext>
                </a:extLst>
              </p14:cNvPr>
              <p14:cNvContentPartPr/>
              <p14:nvPr/>
            </p14:nvContentPartPr>
            <p14:xfrm>
              <a:off x="8299353" y="3390548"/>
              <a:ext cx="154080" cy="261360"/>
            </p14:xfrm>
          </p:contentPart>
        </mc:Choice>
        <mc:Fallback xmlns=""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4AA496FB-233A-435B-B770-0E130DBC11DC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8290353" y="3381548"/>
                <a:ext cx="171720" cy="27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7A251294-1887-4385-978E-678EE41CAEAC}"/>
                  </a:ext>
                </a:extLst>
              </p14:cNvPr>
              <p14:cNvContentPartPr/>
              <p14:nvPr/>
            </p14:nvContentPartPr>
            <p14:xfrm>
              <a:off x="7636233" y="3756668"/>
              <a:ext cx="374040" cy="349560"/>
            </p14:xfrm>
          </p:contentPart>
        </mc:Choice>
        <mc:Fallback xmlns=""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7A251294-1887-4385-978E-678EE41CAEAC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7627233" y="3747668"/>
                <a:ext cx="391680" cy="36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7C943085-3AE1-4EFD-B4DE-FB879C6E19BC}"/>
                  </a:ext>
                </a:extLst>
              </p14:cNvPr>
              <p14:cNvContentPartPr/>
              <p14:nvPr/>
            </p14:nvContentPartPr>
            <p14:xfrm>
              <a:off x="8325273" y="3634628"/>
              <a:ext cx="246240" cy="34020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7C943085-3AE1-4EFD-B4DE-FB879C6E19BC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8316273" y="3625988"/>
                <a:ext cx="263880" cy="35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DBD0EC7C-F774-467C-A4C8-EDF56E97955F}"/>
                  </a:ext>
                </a:extLst>
              </p14:cNvPr>
              <p14:cNvContentPartPr/>
              <p14:nvPr/>
            </p14:nvContentPartPr>
            <p14:xfrm>
              <a:off x="9050673" y="3433748"/>
              <a:ext cx="57240" cy="241560"/>
            </p14:xfrm>
          </p:contentPart>
        </mc:Choice>
        <mc:Fallback xmlns=""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DBD0EC7C-F774-467C-A4C8-EDF56E97955F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9042033" y="3425108"/>
                <a:ext cx="74880" cy="25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D71B1D08-36F3-4662-A24B-998D7AA1C8DF}"/>
                  </a:ext>
                </a:extLst>
              </p14:cNvPr>
              <p14:cNvContentPartPr/>
              <p14:nvPr/>
            </p14:nvContentPartPr>
            <p14:xfrm>
              <a:off x="9274233" y="3412868"/>
              <a:ext cx="191880" cy="212400"/>
            </p14:xfrm>
          </p:contentPart>
        </mc:Choice>
        <mc:Fallback xmlns=""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D71B1D08-36F3-4662-A24B-998D7AA1C8DF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9265593" y="3403868"/>
                <a:ext cx="209520" cy="23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FE798691-A91B-4018-A0B5-8EE2BD53051C}"/>
                  </a:ext>
                </a:extLst>
              </p14:cNvPr>
              <p14:cNvContentPartPr/>
              <p14:nvPr/>
            </p14:nvContentPartPr>
            <p14:xfrm>
              <a:off x="8932593" y="3641468"/>
              <a:ext cx="265320" cy="272160"/>
            </p14:xfrm>
          </p:contentPart>
        </mc:Choice>
        <mc:Fallback xmlns=""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FE798691-A91B-4018-A0B5-8EE2BD53051C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8923953" y="3632828"/>
                <a:ext cx="282960" cy="28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9C217F6F-2640-4987-9AAA-57BADDEF9902}"/>
                  </a:ext>
                </a:extLst>
              </p14:cNvPr>
              <p14:cNvContentPartPr/>
              <p14:nvPr/>
            </p14:nvContentPartPr>
            <p14:xfrm>
              <a:off x="9412113" y="3599708"/>
              <a:ext cx="280080" cy="294120"/>
            </p14:xfrm>
          </p:contentPart>
        </mc:Choice>
        <mc:Fallback xmlns=""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9C217F6F-2640-4987-9AAA-57BADDEF9902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9403473" y="3591068"/>
                <a:ext cx="297720" cy="31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060CB224-8C10-4FAA-A181-E57F282ECE03}"/>
                  </a:ext>
                </a:extLst>
              </p14:cNvPr>
              <p14:cNvContentPartPr/>
              <p14:nvPr/>
            </p14:nvContentPartPr>
            <p14:xfrm>
              <a:off x="7541913" y="4109108"/>
              <a:ext cx="200160" cy="398880"/>
            </p14:xfrm>
          </p:contentPart>
        </mc:Choice>
        <mc:Fallback xmlns=""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060CB224-8C10-4FAA-A181-E57F282ECE03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7533273" y="4100108"/>
                <a:ext cx="217800" cy="41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F4C0E9A7-3FF5-451F-AA83-6EC8E629B7D4}"/>
                  </a:ext>
                </a:extLst>
              </p14:cNvPr>
              <p14:cNvContentPartPr/>
              <p14:nvPr/>
            </p14:nvContentPartPr>
            <p14:xfrm>
              <a:off x="7907313" y="4104788"/>
              <a:ext cx="187560" cy="296280"/>
            </p14:xfrm>
          </p:contentPart>
        </mc:Choice>
        <mc:Fallback xmlns=""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F4C0E9A7-3FF5-451F-AA83-6EC8E629B7D4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7898313" y="4095788"/>
                <a:ext cx="205200" cy="31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BF7F61D0-D799-4394-8E71-759699764477}"/>
                  </a:ext>
                </a:extLst>
              </p14:cNvPr>
              <p14:cNvContentPartPr/>
              <p14:nvPr/>
            </p14:nvContentPartPr>
            <p14:xfrm>
              <a:off x="7331673" y="4471268"/>
              <a:ext cx="349200" cy="360360"/>
            </p14:xfrm>
          </p:contentPart>
        </mc:Choice>
        <mc:Fallback xmlns=""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BF7F61D0-D799-4394-8E71-759699764477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7323033" y="4462268"/>
                <a:ext cx="366840" cy="37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72172892-7450-4FA6-83DB-2DA51FA83FDD}"/>
                  </a:ext>
                </a:extLst>
              </p14:cNvPr>
              <p14:cNvContentPartPr/>
              <p14:nvPr/>
            </p14:nvContentPartPr>
            <p14:xfrm>
              <a:off x="7970673" y="4407548"/>
              <a:ext cx="248760" cy="282240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72172892-7450-4FA6-83DB-2DA51FA83FDD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7962033" y="4398908"/>
                <a:ext cx="266400" cy="29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A9695931-81F0-4CAF-88C7-AF64B1C7C3DE}"/>
                  </a:ext>
                </a:extLst>
              </p14:cNvPr>
              <p14:cNvContentPartPr/>
              <p14:nvPr/>
            </p14:nvContentPartPr>
            <p14:xfrm>
              <a:off x="8534073" y="3956468"/>
              <a:ext cx="18000" cy="447120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A9695931-81F0-4CAF-88C7-AF64B1C7C3DE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8525433" y="3947828"/>
                <a:ext cx="35640" cy="46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F941F6DD-EF9C-4268-882D-B50986A4D412}"/>
                  </a:ext>
                </a:extLst>
              </p14:cNvPr>
              <p14:cNvContentPartPr/>
              <p14:nvPr/>
            </p14:nvContentPartPr>
            <p14:xfrm>
              <a:off x="8469633" y="4360028"/>
              <a:ext cx="240840" cy="307440"/>
            </p14:xfrm>
          </p:contentPart>
        </mc:Choice>
        <mc:Fallback xmlns=""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F941F6DD-EF9C-4268-882D-B50986A4D412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8460993" y="4351028"/>
                <a:ext cx="258480" cy="32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C15ACD77-753D-49F5-A3EB-3BA3C109899A}"/>
                  </a:ext>
                </a:extLst>
              </p14:cNvPr>
              <p14:cNvContentPartPr/>
              <p14:nvPr/>
            </p14:nvContentPartPr>
            <p14:xfrm>
              <a:off x="7497993" y="4557668"/>
              <a:ext cx="86400" cy="157680"/>
            </p14:xfrm>
          </p:contentPart>
        </mc:Choice>
        <mc:Fallback xmlns=""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C15ACD77-753D-49F5-A3EB-3BA3C109899A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7489353" y="4548668"/>
                <a:ext cx="104040" cy="17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02350DC0-B373-4335-8B57-53B9A667DE5A}"/>
                  </a:ext>
                </a:extLst>
              </p14:cNvPr>
              <p14:cNvContentPartPr/>
              <p14:nvPr/>
            </p14:nvContentPartPr>
            <p14:xfrm>
              <a:off x="8081193" y="4520588"/>
              <a:ext cx="9720" cy="105840"/>
            </p14:xfrm>
          </p:contentPart>
        </mc:Choice>
        <mc:Fallback xmlns=""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02350DC0-B373-4335-8B57-53B9A667DE5A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8072193" y="4511948"/>
                <a:ext cx="27360" cy="12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9F6D96E7-9A1B-4B8E-B870-E5B8F6FF4CE7}"/>
                  </a:ext>
                </a:extLst>
              </p14:cNvPr>
              <p14:cNvContentPartPr/>
              <p14:nvPr/>
            </p14:nvContentPartPr>
            <p14:xfrm>
              <a:off x="8072913" y="4462988"/>
              <a:ext cx="360" cy="7560"/>
            </p14:xfrm>
          </p:contentPart>
        </mc:Choice>
        <mc:Fallback xmlns=""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9F6D96E7-9A1B-4B8E-B870-E5B8F6FF4CE7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8063913" y="4454348"/>
                <a:ext cx="18000" cy="2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399077CA-EC8C-44EF-96C6-E393A02B5646}"/>
                  </a:ext>
                </a:extLst>
              </p14:cNvPr>
              <p14:cNvContentPartPr/>
              <p14:nvPr/>
            </p14:nvContentPartPr>
            <p14:xfrm>
              <a:off x="8528673" y="4496468"/>
              <a:ext cx="75240" cy="140760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399077CA-EC8C-44EF-96C6-E393A02B5646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8519673" y="4487468"/>
                <a:ext cx="92880" cy="15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34D29B7F-A5BB-479D-BC51-09B259C6388F}"/>
                  </a:ext>
                </a:extLst>
              </p14:cNvPr>
              <p14:cNvContentPartPr/>
              <p14:nvPr/>
            </p14:nvContentPartPr>
            <p14:xfrm>
              <a:off x="8612553" y="4416188"/>
              <a:ext cx="360" cy="10080"/>
            </p14:xfrm>
          </p:contentPart>
        </mc:Choice>
        <mc:Fallback xmlns=""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34D29B7F-A5BB-479D-BC51-09B259C6388F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8603913" y="4407188"/>
                <a:ext cx="1800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2EBC486C-A533-4EB8-A3DA-00EA164BEB1F}"/>
                  </a:ext>
                </a:extLst>
              </p14:cNvPr>
              <p14:cNvContentPartPr/>
              <p14:nvPr/>
            </p14:nvContentPartPr>
            <p14:xfrm>
              <a:off x="9499593" y="3624908"/>
              <a:ext cx="79920" cy="197640"/>
            </p14:xfrm>
          </p:contentPart>
        </mc:Choice>
        <mc:Fallback xmlns=""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2EBC486C-A533-4EB8-A3DA-00EA164BEB1F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9490953" y="3616268"/>
                <a:ext cx="97560" cy="21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EA725227-C384-42C4-A4D2-AA42A2E5A898}"/>
                  </a:ext>
                </a:extLst>
              </p14:cNvPr>
              <p14:cNvContentPartPr/>
              <p14:nvPr/>
            </p14:nvContentPartPr>
            <p14:xfrm>
              <a:off x="8996673" y="3701948"/>
              <a:ext cx="87480" cy="139680"/>
            </p14:xfrm>
          </p:contentPart>
        </mc:Choice>
        <mc:Fallback xmlns=""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EA725227-C384-42C4-A4D2-AA42A2E5A898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8988033" y="3693308"/>
                <a:ext cx="105120" cy="15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6DEDC0C2-2DC3-4761-837E-59E16F1E0F23}"/>
                  </a:ext>
                </a:extLst>
              </p14:cNvPr>
              <p14:cNvContentPartPr/>
              <p14:nvPr/>
            </p14:nvContentPartPr>
            <p14:xfrm>
              <a:off x="8435793" y="3698708"/>
              <a:ext cx="43560" cy="182160"/>
            </p14:xfrm>
          </p:contentPart>
        </mc:Choice>
        <mc:Fallback xmlns=""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6DEDC0C2-2DC3-4761-837E-59E16F1E0F23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8426793" y="3690068"/>
                <a:ext cx="61200" cy="19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FEDAE6DB-98FC-4B3C-8BDA-5A3AD41A8FB8}"/>
                  </a:ext>
                </a:extLst>
              </p14:cNvPr>
              <p14:cNvContentPartPr/>
              <p14:nvPr/>
            </p14:nvContentPartPr>
            <p14:xfrm>
              <a:off x="8378553" y="3782228"/>
              <a:ext cx="95400" cy="22680"/>
            </p14:xfrm>
          </p:contentPart>
        </mc:Choice>
        <mc:Fallback xmlns=""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FEDAE6DB-98FC-4B3C-8BDA-5A3AD41A8FB8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8369553" y="3773588"/>
                <a:ext cx="11304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5263ACBB-48A5-4C07-B130-A76CFB25A857}"/>
                  </a:ext>
                </a:extLst>
              </p14:cNvPr>
              <p14:cNvContentPartPr/>
              <p14:nvPr/>
            </p14:nvContentPartPr>
            <p14:xfrm>
              <a:off x="7760073" y="3869348"/>
              <a:ext cx="88200" cy="190440"/>
            </p14:xfrm>
          </p:contentPart>
        </mc:Choice>
        <mc:Fallback xmlns=""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5263ACBB-48A5-4C07-B130-A76CFB25A857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7751073" y="3860348"/>
                <a:ext cx="105840" cy="20808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B8E763EF-8A8E-4F6C-B462-E43E78697BB2}"/>
              </a:ext>
            </a:extLst>
          </p:cNvPr>
          <p:cNvSpPr txBox="1"/>
          <p:nvPr/>
        </p:nvSpPr>
        <p:spPr>
          <a:xfrm>
            <a:off x="6569351" y="5362272"/>
            <a:ext cx="43945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Our textbook doesn’t mention level-order traversal, but you should know it.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89104C3-F8DD-404E-A675-9D1B2830EAF6}"/>
              </a:ext>
            </a:extLst>
          </p:cNvPr>
          <p:cNvGrpSpPr/>
          <p:nvPr/>
        </p:nvGrpSpPr>
        <p:grpSpPr>
          <a:xfrm>
            <a:off x="1002887" y="3080461"/>
            <a:ext cx="1010880" cy="559440"/>
            <a:chOff x="1002887" y="3080461"/>
            <a:chExt cx="1010880" cy="559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A75546B7-EC5D-4E82-BF91-D9C1AA8467ED}"/>
                    </a:ext>
                  </a:extLst>
                </p14:cNvPr>
                <p14:cNvContentPartPr/>
                <p14:nvPr/>
              </p14:nvContentPartPr>
              <p14:xfrm>
                <a:off x="1407887" y="3361621"/>
                <a:ext cx="545400" cy="24300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A75546B7-EC5D-4E82-BF91-D9C1AA8467ED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1399247" y="3352981"/>
                  <a:ext cx="563040" cy="26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27AF3940-8C4C-4237-84CC-3D400E2A95A8}"/>
                    </a:ext>
                  </a:extLst>
                </p14:cNvPr>
                <p14:cNvContentPartPr/>
                <p14:nvPr/>
              </p14:nvContentPartPr>
              <p14:xfrm>
                <a:off x="1858247" y="3498061"/>
                <a:ext cx="155520" cy="14184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27AF3940-8C4C-4237-84CC-3D400E2A95A8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1849247" y="3489061"/>
                  <a:ext cx="17316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28BDEC52-4732-4BEC-82F4-1EFE5195A7D1}"/>
                    </a:ext>
                  </a:extLst>
                </p14:cNvPr>
                <p14:cNvContentPartPr/>
                <p14:nvPr/>
              </p14:nvContentPartPr>
              <p14:xfrm>
                <a:off x="1002887" y="3331381"/>
                <a:ext cx="99720" cy="13140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28BDEC52-4732-4BEC-82F4-1EFE5195A7D1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994247" y="3322741"/>
                  <a:ext cx="11736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6BA85A4B-0D6C-40E8-9684-EDB2477B45E2}"/>
                    </a:ext>
                  </a:extLst>
                </p14:cNvPr>
                <p14:cNvContentPartPr/>
                <p14:nvPr/>
              </p14:nvContentPartPr>
              <p14:xfrm>
                <a:off x="1119167" y="3234181"/>
                <a:ext cx="34560" cy="14688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6BA85A4B-0D6C-40E8-9684-EDB2477B45E2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1110167" y="3225181"/>
                  <a:ext cx="5220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AD9D2A7C-0601-4DE3-AFE0-93CF57E68FFD}"/>
                    </a:ext>
                  </a:extLst>
                </p14:cNvPr>
                <p14:cNvContentPartPr/>
                <p14:nvPr/>
              </p14:nvContentPartPr>
              <p14:xfrm>
                <a:off x="1198367" y="3239941"/>
                <a:ext cx="50040" cy="10620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AD9D2A7C-0601-4DE3-AFE0-93CF57E68FFD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1189367" y="3231301"/>
                  <a:ext cx="6768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79905E24-ECC3-41E7-88B0-CA8E0657A15C}"/>
                    </a:ext>
                  </a:extLst>
                </p14:cNvPr>
                <p14:cNvContentPartPr/>
                <p14:nvPr/>
              </p14:nvContentPartPr>
              <p14:xfrm>
                <a:off x="1251647" y="3257941"/>
                <a:ext cx="31320" cy="2772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79905E24-ECC3-41E7-88B0-CA8E0657A15C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1242647" y="3248941"/>
                  <a:ext cx="4896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8E671581-AF50-4D38-AE50-8F9E922019CC}"/>
                    </a:ext>
                  </a:extLst>
                </p14:cNvPr>
                <p14:cNvContentPartPr/>
                <p14:nvPr/>
              </p14:nvContentPartPr>
              <p14:xfrm>
                <a:off x="1208087" y="3124741"/>
                <a:ext cx="108000" cy="13968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8E671581-AF50-4D38-AE50-8F9E922019CC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1199447" y="3115741"/>
                  <a:ext cx="12564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BD836C04-CBD9-4FD2-B883-809A4AA62E42}"/>
                    </a:ext>
                  </a:extLst>
                </p14:cNvPr>
                <p14:cNvContentPartPr/>
                <p14:nvPr/>
              </p14:nvContentPartPr>
              <p14:xfrm>
                <a:off x="1107287" y="3080461"/>
                <a:ext cx="2160" cy="576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BD836C04-CBD9-4FD2-B883-809A4AA62E42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1098647" y="3071461"/>
                  <a:ext cx="19800" cy="23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B22404A-EB70-49BC-8DE8-7E7A43EC2D78}"/>
              </a:ext>
            </a:extLst>
          </p:cNvPr>
          <p:cNvGrpSpPr/>
          <p:nvPr/>
        </p:nvGrpSpPr>
        <p:grpSpPr>
          <a:xfrm>
            <a:off x="3155687" y="3001261"/>
            <a:ext cx="1604160" cy="680040"/>
            <a:chOff x="3155687" y="3001261"/>
            <a:chExt cx="1604160" cy="680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8ED1D3AD-7560-4150-976F-0A00D192561A}"/>
                    </a:ext>
                  </a:extLst>
                </p14:cNvPr>
                <p14:cNvContentPartPr/>
                <p14:nvPr/>
              </p14:nvContentPartPr>
              <p14:xfrm>
                <a:off x="4083407" y="3098101"/>
                <a:ext cx="38160" cy="21348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8ED1D3AD-7560-4150-976F-0A00D192561A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4074767" y="3089461"/>
                  <a:ext cx="5580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EEB4FBBE-716C-49CF-8E2D-8F548D7DA1A9}"/>
                    </a:ext>
                  </a:extLst>
                </p14:cNvPr>
                <p14:cNvContentPartPr/>
                <p14:nvPr/>
              </p14:nvContentPartPr>
              <p14:xfrm>
                <a:off x="4046327" y="3252901"/>
                <a:ext cx="135000" cy="6588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EEB4FBBE-716C-49CF-8E2D-8F548D7DA1A9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4037687" y="3244261"/>
                  <a:ext cx="15264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75540EBC-2D6C-4CEF-A3A0-03F3272A18F1}"/>
                    </a:ext>
                  </a:extLst>
                </p14:cNvPr>
                <p14:cNvContentPartPr/>
                <p14:nvPr/>
              </p14:nvContentPartPr>
              <p14:xfrm>
                <a:off x="4175567" y="3158581"/>
                <a:ext cx="126360" cy="15300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75540EBC-2D6C-4CEF-A3A0-03F3272A18F1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4166567" y="3149941"/>
                  <a:ext cx="14400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2401883E-2CC8-4319-9EE5-B2AFBD544F8B}"/>
                    </a:ext>
                  </a:extLst>
                </p14:cNvPr>
                <p14:cNvContentPartPr/>
                <p14:nvPr/>
              </p14:nvContentPartPr>
              <p14:xfrm>
                <a:off x="4305167" y="3107461"/>
                <a:ext cx="61560" cy="11988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2401883E-2CC8-4319-9EE5-B2AFBD544F8B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4296527" y="3098461"/>
                  <a:ext cx="7920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38F12EF7-3B87-4AB4-9A5E-D9DA21F696B1}"/>
                    </a:ext>
                  </a:extLst>
                </p14:cNvPr>
                <p14:cNvContentPartPr/>
                <p14:nvPr/>
              </p14:nvContentPartPr>
              <p14:xfrm>
                <a:off x="4410287" y="3001261"/>
                <a:ext cx="205560" cy="16812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38F12EF7-3B87-4AB4-9A5E-D9DA21F696B1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4401647" y="2992621"/>
                  <a:ext cx="22320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4C72EFA1-AECC-414F-93CE-F5F36280AC6B}"/>
                    </a:ext>
                  </a:extLst>
                </p14:cNvPr>
                <p14:cNvContentPartPr/>
                <p14:nvPr/>
              </p14:nvContentPartPr>
              <p14:xfrm>
                <a:off x="4623767" y="3003061"/>
                <a:ext cx="136080" cy="14544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4C72EFA1-AECC-414F-93CE-F5F36280AC6B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4614767" y="2994421"/>
                  <a:ext cx="15372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B24C29D2-D9DB-4ACD-ABA1-A9D05B42FED3}"/>
                    </a:ext>
                  </a:extLst>
                </p14:cNvPr>
                <p14:cNvContentPartPr/>
                <p14:nvPr/>
              </p14:nvContentPartPr>
              <p14:xfrm>
                <a:off x="3196727" y="3302221"/>
                <a:ext cx="674280" cy="25524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B24C29D2-D9DB-4ACD-ABA1-A9D05B42FED3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3187727" y="3293221"/>
                  <a:ext cx="691920" cy="27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1940B674-9EE4-4D6F-8852-2DF9CCCF07DB}"/>
                    </a:ext>
                  </a:extLst>
                </p14:cNvPr>
                <p14:cNvContentPartPr/>
                <p14:nvPr/>
              </p14:nvContentPartPr>
              <p14:xfrm>
                <a:off x="3155687" y="3493381"/>
                <a:ext cx="97920" cy="10008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1940B674-9EE4-4D6F-8852-2DF9CCCF07DB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3147047" y="3484381"/>
                  <a:ext cx="11556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36DB41E9-F2A5-458C-83A7-2FC1C0CCEF75}"/>
                    </a:ext>
                  </a:extLst>
                </p14:cNvPr>
                <p14:cNvContentPartPr/>
                <p14:nvPr/>
              </p14:nvContentPartPr>
              <p14:xfrm>
                <a:off x="3647087" y="3364141"/>
                <a:ext cx="241560" cy="31716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36DB41E9-F2A5-458C-83A7-2FC1C0CCEF75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3638087" y="3355501"/>
                  <a:ext cx="259200" cy="33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813141F0-2DEB-4DF4-9BDD-02AE6786FC06}"/>
                    </a:ext>
                  </a:extLst>
                </p14:cNvPr>
                <p14:cNvContentPartPr/>
                <p14:nvPr/>
              </p14:nvContentPartPr>
              <p14:xfrm>
                <a:off x="3612527" y="3562141"/>
                <a:ext cx="141480" cy="11700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813141F0-2DEB-4DF4-9BDD-02AE6786FC06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3603887" y="3553141"/>
                  <a:ext cx="159120" cy="134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2ED6E942-7AA5-4A51-AEE0-CF2B6148B7E4}"/>
              </a:ext>
            </a:extLst>
          </p:cNvPr>
          <p:cNvGrpSpPr/>
          <p:nvPr/>
        </p:nvGrpSpPr>
        <p:grpSpPr>
          <a:xfrm>
            <a:off x="1071647" y="4375021"/>
            <a:ext cx="2243880" cy="560520"/>
            <a:chOff x="1071647" y="4375021"/>
            <a:chExt cx="2243880" cy="560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3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6A22E189-CAA7-4E7E-B7C4-CEA30C7DD942}"/>
                    </a:ext>
                  </a:extLst>
                </p14:cNvPr>
                <p14:cNvContentPartPr/>
                <p14:nvPr/>
              </p14:nvContentPartPr>
              <p14:xfrm>
                <a:off x="1100807" y="4687141"/>
                <a:ext cx="32040" cy="24840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6A22E189-CAA7-4E7E-B7C4-CEA30C7DD942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1091807" y="4678501"/>
                  <a:ext cx="49680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6196BBC1-80E1-4ED1-AE56-119D4776177E}"/>
                    </a:ext>
                  </a:extLst>
                </p14:cNvPr>
                <p14:cNvContentPartPr/>
                <p14:nvPr/>
              </p14:nvContentPartPr>
              <p14:xfrm>
                <a:off x="1071647" y="4811341"/>
                <a:ext cx="109080" cy="5184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6196BBC1-80E1-4ED1-AE56-119D4776177E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1062647" y="4802341"/>
                  <a:ext cx="12672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F0EE7D98-C6F0-4D5B-927D-660EA1DBC3D6}"/>
                    </a:ext>
                  </a:extLst>
                </p14:cNvPr>
                <p14:cNvContentPartPr/>
                <p14:nvPr/>
              </p14:nvContentPartPr>
              <p14:xfrm>
                <a:off x="1188287" y="4717381"/>
                <a:ext cx="70560" cy="15660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F0EE7D98-C6F0-4D5B-927D-660EA1DBC3D6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1179647" y="4708381"/>
                  <a:ext cx="8820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9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8417E73F-6909-4EEE-B4CD-2784717029C4}"/>
                    </a:ext>
                  </a:extLst>
                </p14:cNvPr>
                <p14:cNvContentPartPr/>
                <p14:nvPr/>
              </p14:nvContentPartPr>
              <p14:xfrm>
                <a:off x="1249487" y="4727821"/>
                <a:ext cx="76680" cy="7992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8417E73F-6909-4EEE-B4CD-2784717029C4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1240487" y="4719181"/>
                  <a:ext cx="9432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1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734A019A-F5BD-48E1-8D45-65648DBDF820}"/>
                    </a:ext>
                  </a:extLst>
                </p14:cNvPr>
                <p14:cNvContentPartPr/>
                <p14:nvPr/>
              </p14:nvContentPartPr>
              <p14:xfrm>
                <a:off x="1357847" y="4688221"/>
                <a:ext cx="64080" cy="8820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734A019A-F5BD-48E1-8D45-65648DBDF820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1349207" y="4679221"/>
                  <a:ext cx="8172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3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1A42C04D-CA5E-41EB-97B4-DC8A1042BF87}"/>
                    </a:ext>
                  </a:extLst>
                </p14:cNvPr>
                <p14:cNvContentPartPr/>
                <p14:nvPr/>
              </p14:nvContentPartPr>
              <p14:xfrm>
                <a:off x="1464767" y="4623421"/>
                <a:ext cx="46440" cy="9396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1A42C04D-CA5E-41EB-97B4-DC8A1042BF87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1455767" y="4614781"/>
                  <a:ext cx="6408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5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4B7B4039-5740-4065-BF3F-CB3CC4032EEE}"/>
                    </a:ext>
                  </a:extLst>
                </p14:cNvPr>
                <p14:cNvContentPartPr/>
                <p14:nvPr/>
              </p14:nvContentPartPr>
              <p14:xfrm>
                <a:off x="1564127" y="4600021"/>
                <a:ext cx="100440" cy="12996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4B7B4039-5740-4065-BF3F-CB3CC4032EEE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1555487" y="4591021"/>
                  <a:ext cx="11808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7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D3014C34-41FC-42E3-80ED-89E0BB7ECC06}"/>
                    </a:ext>
                  </a:extLst>
                </p14:cNvPr>
                <p14:cNvContentPartPr/>
                <p14:nvPr/>
              </p14:nvContentPartPr>
              <p14:xfrm>
                <a:off x="1668527" y="4585621"/>
                <a:ext cx="203760" cy="12996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D3014C34-41FC-42E3-80ED-89E0BB7ECC06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1659887" y="4576981"/>
                  <a:ext cx="22140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9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4DD2C427-E667-4092-A71D-A726F6FC0B65}"/>
                    </a:ext>
                  </a:extLst>
                </p14:cNvPr>
                <p14:cNvContentPartPr/>
                <p14:nvPr/>
              </p14:nvContentPartPr>
              <p14:xfrm>
                <a:off x="1909367" y="4474021"/>
                <a:ext cx="344880" cy="24912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4DD2C427-E667-4092-A71D-A726F6FC0B65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1900367" y="4465381"/>
                  <a:ext cx="36252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1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11D4DDD1-3C2E-4AB1-BBBA-8C3FFB5CF322}"/>
                    </a:ext>
                  </a:extLst>
                </p14:cNvPr>
                <p14:cNvContentPartPr/>
                <p14:nvPr/>
              </p14:nvContentPartPr>
              <p14:xfrm>
                <a:off x="2179367" y="4625941"/>
                <a:ext cx="168480" cy="10728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11D4DDD1-3C2E-4AB1-BBBA-8C3FFB5CF322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2170367" y="4616941"/>
                  <a:ext cx="18612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3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ECD5CE07-4211-4E31-97BF-9049F1A42CFA}"/>
                    </a:ext>
                  </a:extLst>
                </p14:cNvPr>
                <p14:cNvContentPartPr/>
                <p14:nvPr/>
              </p14:nvContentPartPr>
              <p14:xfrm>
                <a:off x="2139047" y="4375021"/>
                <a:ext cx="1134000" cy="29844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ECD5CE07-4211-4E31-97BF-9049F1A42CFA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2130407" y="4366381"/>
                  <a:ext cx="115164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5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AE57D686-410B-46E6-B0C3-50ABE76E5157}"/>
                    </a:ext>
                  </a:extLst>
                </p14:cNvPr>
                <p14:cNvContentPartPr/>
                <p14:nvPr/>
              </p14:nvContentPartPr>
              <p14:xfrm>
                <a:off x="3133727" y="4617661"/>
                <a:ext cx="181800" cy="9828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AE57D686-410B-46E6-B0C3-50ABE76E5157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3124727" y="4608661"/>
                  <a:ext cx="199440" cy="115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3C91872A-D25D-484B-89BE-35FF0EC46196}"/>
              </a:ext>
            </a:extLst>
          </p:cNvPr>
          <p:cNvGrpSpPr/>
          <p:nvPr/>
        </p:nvGrpSpPr>
        <p:grpSpPr>
          <a:xfrm>
            <a:off x="4074047" y="4616221"/>
            <a:ext cx="533520" cy="376920"/>
            <a:chOff x="4074047" y="4616221"/>
            <a:chExt cx="533520" cy="376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7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8DCA2463-C8A0-4CDF-B331-8915E8766E6F}"/>
                    </a:ext>
                  </a:extLst>
                </p14:cNvPr>
                <p14:cNvContentPartPr/>
                <p14:nvPr/>
              </p14:nvContentPartPr>
              <p14:xfrm>
                <a:off x="4074047" y="4865341"/>
                <a:ext cx="127080" cy="12780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8DCA2463-C8A0-4CDF-B331-8915E8766E6F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4065407" y="4856341"/>
                  <a:ext cx="14472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9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47881DA2-37DF-4C23-B420-8225D59333A2}"/>
                    </a:ext>
                  </a:extLst>
                </p14:cNvPr>
                <p14:cNvContentPartPr/>
                <p14:nvPr/>
              </p14:nvContentPartPr>
              <p14:xfrm>
                <a:off x="4228847" y="4729981"/>
                <a:ext cx="41400" cy="18720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47881DA2-37DF-4C23-B420-8225D59333A2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4220207" y="4720981"/>
                  <a:ext cx="5904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1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C3EF9210-625F-4D8D-AD90-3AF5A0C92F9F}"/>
                    </a:ext>
                  </a:extLst>
                </p14:cNvPr>
                <p14:cNvContentPartPr/>
                <p14:nvPr/>
              </p14:nvContentPartPr>
              <p14:xfrm>
                <a:off x="4306607" y="4775701"/>
                <a:ext cx="56880" cy="14976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C3EF9210-625F-4D8D-AD90-3AF5A0C92F9F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4297967" y="4767061"/>
                  <a:ext cx="7452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3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9BDFC314-A1E6-4793-AAA7-4A85E5D638F6}"/>
                    </a:ext>
                  </a:extLst>
                </p14:cNvPr>
                <p14:cNvContentPartPr/>
                <p14:nvPr/>
              </p14:nvContentPartPr>
              <p14:xfrm>
                <a:off x="4394087" y="4647901"/>
                <a:ext cx="30600" cy="19764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9BDFC314-A1E6-4793-AAA7-4A85E5D638F6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4385447" y="4639261"/>
                  <a:ext cx="4824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5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408F1CD6-4752-4B83-B121-ED01C1CC7CC5}"/>
                    </a:ext>
                  </a:extLst>
                </p14:cNvPr>
                <p14:cNvContentPartPr/>
                <p14:nvPr/>
              </p14:nvContentPartPr>
              <p14:xfrm>
                <a:off x="4458527" y="4616221"/>
                <a:ext cx="66960" cy="18072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408F1CD6-4752-4B83-B121-ED01C1CC7CC5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4449887" y="4607221"/>
                  <a:ext cx="8460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7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961FC618-B2C9-4033-A5B4-7C56A47F575A}"/>
                    </a:ext>
                  </a:extLst>
                </p14:cNvPr>
                <p14:cNvContentPartPr/>
                <p14:nvPr/>
              </p14:nvContentPartPr>
              <p14:xfrm>
                <a:off x="4381847" y="4713781"/>
                <a:ext cx="225720" cy="4464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961FC618-B2C9-4033-A5B4-7C56A47F575A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4373207" y="4704781"/>
                  <a:ext cx="243360" cy="62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755683A9-F2E4-45CB-97A7-5803007D8DDA}"/>
              </a:ext>
            </a:extLst>
          </p:cNvPr>
          <p:cNvGrpSpPr/>
          <p:nvPr/>
        </p:nvGrpSpPr>
        <p:grpSpPr>
          <a:xfrm>
            <a:off x="2974967" y="4888741"/>
            <a:ext cx="904320" cy="180720"/>
            <a:chOff x="2974967" y="4888741"/>
            <a:chExt cx="904320" cy="180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9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E3E145ED-A60D-4DAE-84AD-59663004698F}"/>
                    </a:ext>
                  </a:extLst>
                </p14:cNvPr>
                <p14:cNvContentPartPr/>
                <p14:nvPr/>
              </p14:nvContentPartPr>
              <p14:xfrm>
                <a:off x="3044807" y="4935901"/>
                <a:ext cx="834480" cy="13356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E3E145ED-A60D-4DAE-84AD-59663004698F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3035807" y="4926901"/>
                  <a:ext cx="85212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1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E2694850-8771-4CB6-AD7C-DE1F4E8D46CC}"/>
                    </a:ext>
                  </a:extLst>
                </p14:cNvPr>
                <p14:cNvContentPartPr/>
                <p14:nvPr/>
              </p14:nvContentPartPr>
              <p14:xfrm>
                <a:off x="2974967" y="4888741"/>
                <a:ext cx="157680" cy="10944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E2694850-8771-4CB6-AD7C-DE1F4E8D46CC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2966327" y="4880101"/>
                  <a:ext cx="175320" cy="127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47202FDD-F529-4FF9-A164-986EB1535B2B}"/>
              </a:ext>
            </a:extLst>
          </p:cNvPr>
          <p:cNvGrpSpPr/>
          <p:nvPr/>
        </p:nvGrpSpPr>
        <p:grpSpPr>
          <a:xfrm>
            <a:off x="665927" y="5512981"/>
            <a:ext cx="2136600" cy="781200"/>
            <a:chOff x="665927" y="5512981"/>
            <a:chExt cx="2136600" cy="781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3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EB240289-F37E-4FEF-A2F1-D45693C5B7BD}"/>
                    </a:ext>
                  </a:extLst>
                </p14:cNvPr>
                <p14:cNvContentPartPr/>
                <p14:nvPr/>
              </p14:nvContentPartPr>
              <p14:xfrm>
                <a:off x="683207" y="6016261"/>
                <a:ext cx="58680" cy="27792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EB240289-F37E-4FEF-A2F1-D45693C5B7BD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674207" y="6007621"/>
                  <a:ext cx="7632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5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53C12C30-CC6C-42F3-82F3-A3A36CC72BEE}"/>
                    </a:ext>
                  </a:extLst>
                </p14:cNvPr>
                <p14:cNvContentPartPr/>
                <p14:nvPr/>
              </p14:nvContentPartPr>
              <p14:xfrm>
                <a:off x="665927" y="6162061"/>
                <a:ext cx="132840" cy="6048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53C12C30-CC6C-42F3-82F3-A3A36CC72BEE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657287" y="6153061"/>
                  <a:ext cx="15048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7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B84E027A-D6F3-4A6E-B0A5-853E80331EE6}"/>
                    </a:ext>
                  </a:extLst>
                </p14:cNvPr>
                <p14:cNvContentPartPr/>
                <p14:nvPr/>
              </p14:nvContentPartPr>
              <p14:xfrm>
                <a:off x="807767" y="6088981"/>
                <a:ext cx="78480" cy="15660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B84E027A-D6F3-4A6E-B0A5-853E80331EE6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798767" y="6080341"/>
                  <a:ext cx="9612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9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81FD3C3A-2C33-4EC3-9C1D-E506F36EA6B9}"/>
                    </a:ext>
                  </a:extLst>
                </p14:cNvPr>
                <p14:cNvContentPartPr/>
                <p14:nvPr/>
              </p14:nvContentPartPr>
              <p14:xfrm>
                <a:off x="890567" y="6076741"/>
                <a:ext cx="100440" cy="11304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81FD3C3A-2C33-4EC3-9C1D-E506F36EA6B9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881567" y="6067741"/>
                  <a:ext cx="11808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1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79000FBE-A20B-4630-A8D4-B8B5DC778547}"/>
                    </a:ext>
                  </a:extLst>
                </p14:cNvPr>
                <p14:cNvContentPartPr/>
                <p14:nvPr/>
              </p14:nvContentPartPr>
              <p14:xfrm>
                <a:off x="993887" y="6045781"/>
                <a:ext cx="116640" cy="12168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79000FBE-A20B-4630-A8D4-B8B5DC778547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984887" y="6037141"/>
                  <a:ext cx="13428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3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B52E70F6-E750-47DA-AE37-BFA03DF4DE2B}"/>
                    </a:ext>
                  </a:extLst>
                </p14:cNvPr>
                <p14:cNvContentPartPr/>
                <p14:nvPr/>
              </p14:nvContentPartPr>
              <p14:xfrm>
                <a:off x="1136087" y="5957941"/>
                <a:ext cx="249120" cy="14868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B52E70F6-E750-47DA-AE37-BFA03DF4DE2B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1127447" y="5948941"/>
                  <a:ext cx="26676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5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2194AFBE-B514-4BEA-9C6F-BD9E00FC9EF3}"/>
                    </a:ext>
                  </a:extLst>
                </p14:cNvPr>
                <p14:cNvContentPartPr/>
                <p14:nvPr/>
              </p14:nvContentPartPr>
              <p14:xfrm>
                <a:off x="1384487" y="5929861"/>
                <a:ext cx="202320" cy="12492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2194AFBE-B514-4BEA-9C6F-BD9E00FC9EF3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1375487" y="5920861"/>
                  <a:ext cx="21996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7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45B524D9-A9CD-4187-B1CB-91269ED84190}"/>
                    </a:ext>
                  </a:extLst>
                </p14:cNvPr>
                <p14:cNvContentPartPr/>
                <p14:nvPr/>
              </p14:nvContentPartPr>
              <p14:xfrm>
                <a:off x="1668527" y="5625661"/>
                <a:ext cx="466560" cy="23364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45B524D9-A9CD-4187-B1CB-91269ED84190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1659887" y="5617021"/>
                  <a:ext cx="48420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9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ECDB3DED-3C58-4DB7-A036-14BAC999FE4F}"/>
                    </a:ext>
                  </a:extLst>
                </p14:cNvPr>
                <p14:cNvContentPartPr/>
                <p14:nvPr/>
              </p14:nvContentPartPr>
              <p14:xfrm>
                <a:off x="2080727" y="5717461"/>
                <a:ext cx="133200" cy="10404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ECDB3DED-3C58-4DB7-A036-14BAC999FE4F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2072087" y="5708821"/>
                  <a:ext cx="15084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1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A517532A-E8B8-4CDB-A03C-352D3E602161}"/>
                    </a:ext>
                  </a:extLst>
                </p14:cNvPr>
                <p14:cNvContentPartPr/>
                <p14:nvPr/>
              </p14:nvContentPartPr>
              <p14:xfrm>
                <a:off x="2023487" y="5512981"/>
                <a:ext cx="617760" cy="22680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A517532A-E8B8-4CDB-A03C-352D3E602161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2014847" y="5504341"/>
                  <a:ext cx="63540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3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F3150432-1BB2-4E48-91AD-2F7EE91BD885}"/>
                    </a:ext>
                  </a:extLst>
                </p14:cNvPr>
                <p14:cNvContentPartPr/>
                <p14:nvPr/>
              </p14:nvContentPartPr>
              <p14:xfrm>
                <a:off x="2580047" y="5713861"/>
                <a:ext cx="222480" cy="9972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F3150432-1BB2-4E48-91AD-2F7EE91BD885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2571047" y="5705221"/>
                  <a:ext cx="240120" cy="117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7047" name="Group 87046">
            <a:extLst>
              <a:ext uri="{FF2B5EF4-FFF2-40B4-BE49-F238E27FC236}">
                <a16:creationId xmlns:a16="http://schemas.microsoft.com/office/drawing/2014/main" id="{16344132-DE86-4D6E-A90B-46103AA2E481}"/>
              </a:ext>
            </a:extLst>
          </p:cNvPr>
          <p:cNvGrpSpPr/>
          <p:nvPr/>
        </p:nvGrpSpPr>
        <p:grpSpPr>
          <a:xfrm>
            <a:off x="3764087" y="5424061"/>
            <a:ext cx="1127520" cy="467640"/>
            <a:chOff x="3764087" y="5424061"/>
            <a:chExt cx="1127520" cy="467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5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1959CDD0-CF06-47EA-B5FD-77F8648FFD28}"/>
                    </a:ext>
                  </a:extLst>
                </p14:cNvPr>
                <p14:cNvContentPartPr/>
                <p14:nvPr/>
              </p14:nvContentPartPr>
              <p14:xfrm>
                <a:off x="4367447" y="5680381"/>
                <a:ext cx="153360" cy="12564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1959CDD0-CF06-47EA-B5FD-77F8648FFD28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4358447" y="5671381"/>
                  <a:ext cx="17100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7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BB4BB512-4AE2-457D-985E-58469FFCDC8D}"/>
                    </a:ext>
                  </a:extLst>
                </p14:cNvPr>
                <p14:cNvContentPartPr/>
                <p14:nvPr/>
              </p14:nvContentPartPr>
              <p14:xfrm>
                <a:off x="4531967" y="5547541"/>
                <a:ext cx="40320" cy="17748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BB4BB512-4AE2-457D-985E-58469FFCDC8D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4523327" y="5538541"/>
                  <a:ext cx="5796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9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35567BAF-BD10-4135-9F70-65D7BA241958}"/>
                    </a:ext>
                  </a:extLst>
                </p14:cNvPr>
                <p14:cNvContentPartPr/>
                <p14:nvPr/>
              </p14:nvContentPartPr>
              <p14:xfrm>
                <a:off x="4616567" y="5575261"/>
                <a:ext cx="60480" cy="15804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35567BAF-BD10-4135-9F70-65D7BA241958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4607567" y="5566261"/>
                  <a:ext cx="7812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1">
              <p14:nvContentPartPr>
                <p14:cNvPr id="87040" name="Ink 87039">
                  <a:extLst>
                    <a:ext uri="{FF2B5EF4-FFF2-40B4-BE49-F238E27FC236}">
                      <a16:creationId xmlns:a16="http://schemas.microsoft.com/office/drawing/2014/main" id="{56351A45-CA0A-4DA4-81E1-571C37C510B0}"/>
                    </a:ext>
                  </a:extLst>
                </p14:cNvPr>
                <p14:cNvContentPartPr/>
                <p14:nvPr/>
              </p14:nvContentPartPr>
              <p14:xfrm>
                <a:off x="4722767" y="5583901"/>
                <a:ext cx="5760" cy="69840"/>
              </p14:xfrm>
            </p:contentPart>
          </mc:Choice>
          <mc:Fallback>
            <p:pic>
              <p:nvPicPr>
                <p:cNvPr id="87040" name="Ink 87039">
                  <a:extLst>
                    <a:ext uri="{FF2B5EF4-FFF2-40B4-BE49-F238E27FC236}">
                      <a16:creationId xmlns:a16="http://schemas.microsoft.com/office/drawing/2014/main" id="{56351A45-CA0A-4DA4-81E1-571C37C510B0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4713767" y="5574901"/>
                  <a:ext cx="2340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3">
              <p14:nvContentPartPr>
                <p14:cNvPr id="87041" name="Ink 87040">
                  <a:extLst>
                    <a:ext uri="{FF2B5EF4-FFF2-40B4-BE49-F238E27FC236}">
                      <a16:creationId xmlns:a16="http://schemas.microsoft.com/office/drawing/2014/main" id="{1CE41398-0975-4C17-B6A1-6B2D4FCA9F0B}"/>
                    </a:ext>
                  </a:extLst>
                </p14:cNvPr>
                <p14:cNvContentPartPr/>
                <p14:nvPr/>
              </p14:nvContentPartPr>
              <p14:xfrm>
                <a:off x="4718807" y="5424061"/>
                <a:ext cx="104040" cy="218880"/>
              </p14:xfrm>
            </p:contentPart>
          </mc:Choice>
          <mc:Fallback>
            <p:pic>
              <p:nvPicPr>
                <p:cNvPr id="87041" name="Ink 87040">
                  <a:extLst>
                    <a:ext uri="{FF2B5EF4-FFF2-40B4-BE49-F238E27FC236}">
                      <a16:creationId xmlns:a16="http://schemas.microsoft.com/office/drawing/2014/main" id="{1CE41398-0975-4C17-B6A1-6B2D4FCA9F0B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4709807" y="5415421"/>
                  <a:ext cx="12168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5">
              <p14:nvContentPartPr>
                <p14:cNvPr id="87044" name="Ink 87043">
                  <a:extLst>
                    <a:ext uri="{FF2B5EF4-FFF2-40B4-BE49-F238E27FC236}">
                      <a16:creationId xmlns:a16="http://schemas.microsoft.com/office/drawing/2014/main" id="{AFA2D7C0-4F9E-48C0-8612-B0F984690EA7}"/>
                    </a:ext>
                  </a:extLst>
                </p14:cNvPr>
                <p14:cNvContentPartPr/>
                <p14:nvPr/>
              </p14:nvContentPartPr>
              <p14:xfrm>
                <a:off x="4740407" y="5541781"/>
                <a:ext cx="151200" cy="46440"/>
              </p14:xfrm>
            </p:contentPart>
          </mc:Choice>
          <mc:Fallback>
            <p:pic>
              <p:nvPicPr>
                <p:cNvPr id="87044" name="Ink 87043">
                  <a:extLst>
                    <a:ext uri="{FF2B5EF4-FFF2-40B4-BE49-F238E27FC236}">
                      <a16:creationId xmlns:a16="http://schemas.microsoft.com/office/drawing/2014/main" id="{AFA2D7C0-4F9E-48C0-8612-B0F984690EA7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4731407" y="5533141"/>
                  <a:ext cx="16884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7">
              <p14:nvContentPartPr>
                <p14:cNvPr id="87045" name="Ink 87044">
                  <a:extLst>
                    <a:ext uri="{FF2B5EF4-FFF2-40B4-BE49-F238E27FC236}">
                      <a16:creationId xmlns:a16="http://schemas.microsoft.com/office/drawing/2014/main" id="{ED110E54-4289-4B52-BDC1-C13FA4EAF636}"/>
                    </a:ext>
                  </a:extLst>
                </p14:cNvPr>
                <p14:cNvContentPartPr/>
                <p14:nvPr/>
              </p14:nvContentPartPr>
              <p14:xfrm>
                <a:off x="3805487" y="5736901"/>
                <a:ext cx="469440" cy="81720"/>
              </p14:xfrm>
            </p:contentPart>
          </mc:Choice>
          <mc:Fallback>
            <p:pic>
              <p:nvPicPr>
                <p:cNvPr id="87045" name="Ink 87044">
                  <a:extLst>
                    <a:ext uri="{FF2B5EF4-FFF2-40B4-BE49-F238E27FC236}">
                      <a16:creationId xmlns:a16="http://schemas.microsoft.com/office/drawing/2014/main" id="{ED110E54-4289-4B52-BDC1-C13FA4EAF636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3796487" y="5727901"/>
                  <a:ext cx="48708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9">
              <p14:nvContentPartPr>
                <p14:cNvPr id="87046" name="Ink 87045">
                  <a:extLst>
                    <a:ext uri="{FF2B5EF4-FFF2-40B4-BE49-F238E27FC236}">
                      <a16:creationId xmlns:a16="http://schemas.microsoft.com/office/drawing/2014/main" id="{CCAC85D5-313E-47A8-8D93-ED09AFDAAE29}"/>
                    </a:ext>
                  </a:extLst>
                </p14:cNvPr>
                <p14:cNvContentPartPr/>
                <p14:nvPr/>
              </p14:nvContentPartPr>
              <p14:xfrm>
                <a:off x="3764087" y="5733301"/>
                <a:ext cx="144360" cy="158400"/>
              </p14:xfrm>
            </p:contentPart>
          </mc:Choice>
          <mc:Fallback>
            <p:pic>
              <p:nvPicPr>
                <p:cNvPr id="87046" name="Ink 87045">
                  <a:extLst>
                    <a:ext uri="{FF2B5EF4-FFF2-40B4-BE49-F238E27FC236}">
                      <a16:creationId xmlns:a16="http://schemas.microsoft.com/office/drawing/2014/main" id="{CCAC85D5-313E-47A8-8D93-ED09AFDAAE29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3755447" y="5724661"/>
                  <a:ext cx="162000" cy="1760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8609132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869182-4CB7-4D99-940C-170CA7B98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Distinguish between </a:t>
            </a:r>
            <a:r>
              <a:rPr lang="en-US" i="1" dirty="0"/>
              <a:t>visiting a node </a:t>
            </a:r>
            <a:r>
              <a:rPr lang="en-US" dirty="0"/>
              <a:t>and </a:t>
            </a:r>
            <a:r>
              <a:rPr lang="en-US" i="1" dirty="0"/>
              <a:t>traversing a subtree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D29190-9537-4B5A-8055-3D34A9248F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Example: the pre-order strategy of “root, left, right” really means: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Visit the root node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Traverse the left subtree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Traverse the right subtree</a:t>
            </a:r>
          </a:p>
        </p:txBody>
      </p:sp>
    </p:spTree>
    <p:extLst>
      <p:ext uri="{BB962C8B-B14F-4D97-AF65-F5344CB8AC3E}">
        <p14:creationId xmlns:p14="http://schemas.microsoft.com/office/powerpoint/2010/main" val="37954941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>
            <a:extLst>
              <a:ext uri="{FF2B5EF4-FFF2-40B4-BE49-F238E27FC236}">
                <a16:creationId xmlns:a16="http://schemas.microsoft.com/office/drawing/2014/main" id="{B26DFD2D-EE91-C049-A21B-C977525641E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38200" y="236539"/>
            <a:ext cx="10515600" cy="1020761"/>
          </a:xfrm>
        </p:spPr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Binary Trees</a:t>
            </a:r>
          </a:p>
        </p:txBody>
      </p:sp>
      <p:sp>
        <p:nvSpPr>
          <p:cNvPr id="79875" name="Rectangle 3">
            <a:extLst>
              <a:ext uri="{FF2B5EF4-FFF2-40B4-BE49-F238E27FC236}">
                <a16:creationId xmlns:a16="http://schemas.microsoft.com/office/drawing/2014/main" id="{B2FE9C41-8225-8F4C-A903-B5EB713EB73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76894" y="1371600"/>
            <a:ext cx="10972800" cy="267176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Tree is a non-linear data structure which organizes data in a hierarchical structure </a:t>
            </a:r>
          </a:p>
          <a:p>
            <a:pPr>
              <a:defRPr/>
            </a:pPr>
            <a:r>
              <a:rPr lang="en-US" dirty="0">
                <a:ea typeface="+mn-ea"/>
              </a:rPr>
              <a:t>A binary tree is a tree with:</a:t>
            </a:r>
          </a:p>
          <a:p>
            <a:pPr lvl="1">
              <a:defRPr/>
            </a:pPr>
            <a:r>
              <a:rPr lang="en-US" dirty="0">
                <a:ea typeface="+mn-ea"/>
              </a:rPr>
              <a:t>Nodes that have 0, 1 or 2 child nodes</a:t>
            </a:r>
          </a:p>
          <a:p>
            <a:pPr lvl="1">
              <a:defRPr/>
            </a:pPr>
            <a:r>
              <a:rPr lang="en-US" dirty="0">
                <a:ea typeface="+mn-ea"/>
              </a:rPr>
              <a:t>Children are distinguishable: left / right</a:t>
            </a:r>
          </a:p>
          <a:p>
            <a:pPr>
              <a:defRPr/>
            </a:pPr>
            <a:r>
              <a:rPr lang="en-US" dirty="0">
                <a:ea typeface="+mn-ea"/>
              </a:rPr>
              <a:t>Some binary trees:</a:t>
            </a:r>
          </a:p>
          <a:p>
            <a:pPr lvl="1">
              <a:buFont typeface="Wingdings" charset="0"/>
              <a:buChar char="ü"/>
              <a:defRPr/>
            </a:pPr>
            <a:endParaRPr lang="en-US" dirty="0">
              <a:ea typeface="+mn-ea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24146D7-9037-49C2-88C5-B6E6193F8F4A}"/>
              </a:ext>
            </a:extLst>
          </p:cNvPr>
          <p:cNvGrpSpPr/>
          <p:nvPr/>
        </p:nvGrpSpPr>
        <p:grpSpPr>
          <a:xfrm>
            <a:off x="1912371" y="4354697"/>
            <a:ext cx="2226240" cy="1583280"/>
            <a:chOff x="1912371" y="4354697"/>
            <a:chExt cx="2226240" cy="1583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84B289DC-E883-4160-8C44-1CAF4624A914}"/>
                    </a:ext>
                  </a:extLst>
                </p14:cNvPr>
                <p14:cNvContentPartPr/>
                <p14:nvPr/>
              </p14:nvContentPartPr>
              <p14:xfrm>
                <a:off x="2781411" y="4354697"/>
                <a:ext cx="233640" cy="27540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84B289DC-E883-4160-8C44-1CAF4624A914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772411" y="4346057"/>
                  <a:ext cx="251280" cy="29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D9B86663-10E1-4C72-B936-773D572D703B}"/>
                    </a:ext>
                  </a:extLst>
                </p14:cNvPr>
                <p14:cNvContentPartPr/>
                <p14:nvPr/>
              </p14:nvContentPartPr>
              <p14:xfrm>
                <a:off x="2494131" y="4541537"/>
                <a:ext cx="273600" cy="38880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D9B86663-10E1-4C72-B936-773D572D703B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485131" y="4532537"/>
                  <a:ext cx="291240" cy="40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6F451222-9653-416F-B77F-00CC0F06656C}"/>
                    </a:ext>
                  </a:extLst>
                </p14:cNvPr>
                <p14:cNvContentPartPr/>
                <p14:nvPr/>
              </p14:nvContentPartPr>
              <p14:xfrm>
                <a:off x="2993451" y="4602017"/>
                <a:ext cx="473400" cy="33516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6F451222-9653-416F-B77F-00CC0F06656C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984811" y="4593017"/>
                  <a:ext cx="491040" cy="35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AC0DB902-0D5B-4F35-B047-301EE85D6C00}"/>
                    </a:ext>
                  </a:extLst>
                </p14:cNvPr>
                <p14:cNvContentPartPr/>
                <p14:nvPr/>
              </p14:nvContentPartPr>
              <p14:xfrm>
                <a:off x="2287131" y="4893977"/>
                <a:ext cx="264600" cy="3060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AC0DB902-0D5B-4F35-B047-301EE85D6C00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278491" y="4884977"/>
                  <a:ext cx="282240" cy="32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96000CBA-102D-4EEA-8AB2-2E422A7F2DCB}"/>
                    </a:ext>
                  </a:extLst>
                </p14:cNvPr>
                <p14:cNvContentPartPr/>
                <p14:nvPr/>
              </p14:nvContentPartPr>
              <p14:xfrm>
                <a:off x="3308451" y="4876697"/>
                <a:ext cx="219240" cy="2599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96000CBA-102D-4EEA-8AB2-2E422A7F2DCB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299451" y="4867697"/>
                  <a:ext cx="23688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A2BF2731-23B7-41AA-9367-7FF5BA8291BF}"/>
                    </a:ext>
                  </a:extLst>
                </p14:cNvPr>
                <p14:cNvContentPartPr/>
                <p14:nvPr/>
              </p14:nvContentPartPr>
              <p14:xfrm>
                <a:off x="2133411" y="5216177"/>
                <a:ext cx="194400" cy="4806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A2BF2731-23B7-41AA-9367-7FF5BA8291BF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124771" y="5207177"/>
                  <a:ext cx="212040" cy="49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2EFFE9F2-FFBA-4DF2-8406-37BBBCE6ACE7}"/>
                    </a:ext>
                  </a:extLst>
                </p14:cNvPr>
                <p14:cNvContentPartPr/>
                <p14:nvPr/>
              </p14:nvContentPartPr>
              <p14:xfrm>
                <a:off x="2490531" y="5181257"/>
                <a:ext cx="232200" cy="4687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2EFFE9F2-FFBA-4DF2-8406-37BBBCE6ACE7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481531" y="5172617"/>
                  <a:ext cx="24984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819A92C6-1A6A-451F-B910-F7380A6A4460}"/>
                    </a:ext>
                  </a:extLst>
                </p14:cNvPr>
                <p14:cNvContentPartPr/>
                <p14:nvPr/>
              </p14:nvContentPartPr>
              <p14:xfrm>
                <a:off x="1912371" y="5605697"/>
                <a:ext cx="204840" cy="3322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819A92C6-1A6A-451F-B910-F7380A6A4460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903731" y="5596697"/>
                  <a:ext cx="222480" cy="34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5616ECFA-DFB9-4371-AB82-23374C9CBDE1}"/>
                    </a:ext>
                  </a:extLst>
                </p14:cNvPr>
                <p14:cNvContentPartPr/>
                <p14:nvPr/>
              </p14:nvContentPartPr>
              <p14:xfrm>
                <a:off x="2664051" y="5633417"/>
                <a:ext cx="201240" cy="2620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5616ECFA-DFB9-4371-AB82-23374C9CBDE1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2655051" y="5624417"/>
                  <a:ext cx="21888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61954482-F850-4D2A-984E-087CEB05FC22}"/>
                    </a:ext>
                  </a:extLst>
                </p14:cNvPr>
                <p14:cNvContentPartPr/>
                <p14:nvPr/>
              </p14:nvContentPartPr>
              <p14:xfrm>
                <a:off x="3423291" y="5169377"/>
                <a:ext cx="85320" cy="42912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61954482-F850-4D2A-984E-087CEB05FC22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3414651" y="5160377"/>
                  <a:ext cx="102960" cy="44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311B6982-D067-4D18-A86C-24DA865E14F7}"/>
                    </a:ext>
                  </a:extLst>
                </p14:cNvPr>
                <p14:cNvContentPartPr/>
                <p14:nvPr/>
              </p14:nvContentPartPr>
              <p14:xfrm>
                <a:off x="3534891" y="5049857"/>
                <a:ext cx="428760" cy="4903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311B6982-D067-4D18-A86C-24DA865E14F7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3526251" y="5040857"/>
                  <a:ext cx="446400" cy="50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F600FB5F-6E08-4F80-B71F-AD66EC4EF2A6}"/>
                    </a:ext>
                  </a:extLst>
                </p14:cNvPr>
                <p14:cNvContentPartPr/>
                <p14:nvPr/>
              </p14:nvContentPartPr>
              <p14:xfrm>
                <a:off x="3332571" y="5586257"/>
                <a:ext cx="204120" cy="2487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F600FB5F-6E08-4F80-B71F-AD66EC4EF2A6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3323931" y="5577257"/>
                  <a:ext cx="221760" cy="26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381F6B73-CFBD-4983-A7D0-907794872CB0}"/>
                    </a:ext>
                  </a:extLst>
                </p14:cNvPr>
                <p14:cNvContentPartPr/>
                <p14:nvPr/>
              </p14:nvContentPartPr>
              <p14:xfrm>
                <a:off x="3916851" y="5581217"/>
                <a:ext cx="221760" cy="2278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381F6B73-CFBD-4983-A7D0-907794872CB0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3907851" y="5572217"/>
                  <a:ext cx="239400" cy="245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9879" name="Group 79878">
            <a:extLst>
              <a:ext uri="{FF2B5EF4-FFF2-40B4-BE49-F238E27FC236}">
                <a16:creationId xmlns:a16="http://schemas.microsoft.com/office/drawing/2014/main" id="{AF374D60-5D75-43FA-844E-4EFA51E75B40}"/>
              </a:ext>
            </a:extLst>
          </p:cNvPr>
          <p:cNvGrpSpPr/>
          <p:nvPr/>
        </p:nvGrpSpPr>
        <p:grpSpPr>
          <a:xfrm>
            <a:off x="5285211" y="3944657"/>
            <a:ext cx="1561320" cy="1831680"/>
            <a:chOff x="5285211" y="3944657"/>
            <a:chExt cx="1561320" cy="1831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8562ADEB-A7DB-4DFF-95B1-3E0B03AF18E1}"/>
                    </a:ext>
                  </a:extLst>
                </p14:cNvPr>
                <p14:cNvContentPartPr/>
                <p14:nvPr/>
              </p14:nvContentPartPr>
              <p14:xfrm>
                <a:off x="6094851" y="3944657"/>
                <a:ext cx="272160" cy="2829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8562ADEB-A7DB-4DFF-95B1-3E0B03AF18E1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6085851" y="3936017"/>
                  <a:ext cx="289800" cy="30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C611A8E3-F07E-40BE-B55B-5DB6687A2A20}"/>
                    </a:ext>
                  </a:extLst>
                </p14:cNvPr>
                <p14:cNvContentPartPr/>
                <p14:nvPr/>
              </p14:nvContentPartPr>
              <p14:xfrm>
                <a:off x="5911971" y="4235177"/>
                <a:ext cx="235440" cy="3362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C611A8E3-F07E-40BE-B55B-5DB6687A2A20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5903331" y="4226537"/>
                  <a:ext cx="253080" cy="35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4F4000D2-2423-4346-893A-7832D10D6107}"/>
                    </a:ext>
                  </a:extLst>
                </p14:cNvPr>
                <p14:cNvContentPartPr/>
                <p14:nvPr/>
              </p14:nvContentPartPr>
              <p14:xfrm>
                <a:off x="6390411" y="4206017"/>
                <a:ext cx="333360" cy="2754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4F4000D2-2423-4346-893A-7832D10D6107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6381771" y="4197377"/>
                  <a:ext cx="351000" cy="29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CFCBA04F-8A83-4384-A7D2-A2AEB4812E77}"/>
                    </a:ext>
                  </a:extLst>
                </p14:cNvPr>
                <p14:cNvContentPartPr/>
                <p14:nvPr/>
              </p14:nvContentPartPr>
              <p14:xfrm>
                <a:off x="5780931" y="4486097"/>
                <a:ext cx="191520" cy="2476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CFCBA04F-8A83-4384-A7D2-A2AEB4812E77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5771931" y="4477457"/>
                  <a:ext cx="209160" cy="26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5C05971F-1522-427E-889F-E81E1FE0D4F4}"/>
                    </a:ext>
                  </a:extLst>
                </p14:cNvPr>
                <p14:cNvContentPartPr/>
                <p14:nvPr/>
              </p14:nvContentPartPr>
              <p14:xfrm>
                <a:off x="6630531" y="4484657"/>
                <a:ext cx="216000" cy="2329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5C05971F-1522-427E-889F-E81E1FE0D4F4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6621531" y="4475657"/>
                  <a:ext cx="23364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084DDDA6-D765-4E11-85B8-4EBD3EFD1FE5}"/>
                    </a:ext>
                  </a:extLst>
                </p14:cNvPr>
                <p14:cNvContentPartPr/>
                <p14:nvPr/>
              </p14:nvContentPartPr>
              <p14:xfrm>
                <a:off x="5598771" y="4708577"/>
                <a:ext cx="220320" cy="35208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084DDDA6-D765-4E11-85B8-4EBD3EFD1FE5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5590131" y="4699577"/>
                  <a:ext cx="237960" cy="36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EA8A300E-B3DE-48CC-8DBE-4992A5AF1928}"/>
                    </a:ext>
                  </a:extLst>
                </p14:cNvPr>
                <p14:cNvContentPartPr/>
                <p14:nvPr/>
              </p14:nvContentPartPr>
              <p14:xfrm>
                <a:off x="5930331" y="4726937"/>
                <a:ext cx="205560" cy="3225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EA8A300E-B3DE-48CC-8DBE-4992A5AF1928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5921331" y="4718297"/>
                  <a:ext cx="223200" cy="34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2D633308-2D0B-4FF1-A603-12F38EB41F5B}"/>
                    </a:ext>
                  </a:extLst>
                </p14:cNvPr>
                <p14:cNvContentPartPr/>
                <p14:nvPr/>
              </p14:nvContentPartPr>
              <p14:xfrm>
                <a:off x="6078651" y="5034017"/>
                <a:ext cx="137160" cy="1915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2D633308-2D0B-4FF1-A603-12F38EB41F5B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6070011" y="5025377"/>
                  <a:ext cx="15480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F41247A1-CDF9-4ED9-B4C0-5400D0DBED55}"/>
                    </a:ext>
                  </a:extLst>
                </p14:cNvPr>
                <p14:cNvContentPartPr/>
                <p14:nvPr/>
              </p14:nvContentPartPr>
              <p14:xfrm>
                <a:off x="5503731" y="5071457"/>
                <a:ext cx="157320" cy="17712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F41247A1-CDF9-4ED9-B4C0-5400D0DBED55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5494731" y="5062817"/>
                  <a:ext cx="17496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EF8434CB-CADD-4EE1-8099-A5165554C0C5}"/>
                    </a:ext>
                  </a:extLst>
                </p14:cNvPr>
                <p14:cNvContentPartPr/>
                <p14:nvPr/>
              </p14:nvContentPartPr>
              <p14:xfrm>
                <a:off x="5366211" y="5198897"/>
                <a:ext cx="181080" cy="41580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EF8434CB-CADD-4EE1-8099-A5165554C0C5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5357571" y="5189897"/>
                  <a:ext cx="198720" cy="43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0C513A67-DBB3-4199-BFCB-3F35DA2C615D}"/>
                    </a:ext>
                  </a:extLst>
                </p14:cNvPr>
                <p14:cNvContentPartPr/>
                <p14:nvPr/>
              </p14:nvContentPartPr>
              <p14:xfrm>
                <a:off x="5608131" y="5268377"/>
                <a:ext cx="172440" cy="28728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0C513A67-DBB3-4199-BFCB-3F35DA2C615D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5599131" y="5259737"/>
                  <a:ext cx="190080" cy="30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79872" name="Ink 79871">
                  <a:extLst>
                    <a:ext uri="{FF2B5EF4-FFF2-40B4-BE49-F238E27FC236}">
                      <a16:creationId xmlns:a16="http://schemas.microsoft.com/office/drawing/2014/main" id="{69E900A0-C8C1-4025-89A2-BD560AD1F36E}"/>
                    </a:ext>
                  </a:extLst>
                </p14:cNvPr>
                <p14:cNvContentPartPr/>
                <p14:nvPr/>
              </p14:nvContentPartPr>
              <p14:xfrm>
                <a:off x="5285211" y="5584097"/>
                <a:ext cx="116280" cy="192240"/>
              </p14:xfrm>
            </p:contentPart>
          </mc:Choice>
          <mc:Fallback xmlns="">
            <p:pic>
              <p:nvPicPr>
                <p:cNvPr id="79872" name="Ink 79871">
                  <a:extLst>
                    <a:ext uri="{FF2B5EF4-FFF2-40B4-BE49-F238E27FC236}">
                      <a16:creationId xmlns:a16="http://schemas.microsoft.com/office/drawing/2014/main" id="{69E900A0-C8C1-4025-89A2-BD560AD1F36E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5276211" y="5575097"/>
                  <a:ext cx="13392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79873" name="Ink 79872">
                  <a:extLst>
                    <a:ext uri="{FF2B5EF4-FFF2-40B4-BE49-F238E27FC236}">
                      <a16:creationId xmlns:a16="http://schemas.microsoft.com/office/drawing/2014/main" id="{DA2E8249-1AE7-49ED-AF6A-C0D020391EDC}"/>
                    </a:ext>
                  </a:extLst>
                </p14:cNvPr>
                <p14:cNvContentPartPr/>
                <p14:nvPr/>
              </p14:nvContentPartPr>
              <p14:xfrm>
                <a:off x="5737011" y="5581937"/>
                <a:ext cx="72360" cy="139680"/>
              </p14:xfrm>
            </p:contentPart>
          </mc:Choice>
          <mc:Fallback xmlns="">
            <p:pic>
              <p:nvPicPr>
                <p:cNvPr id="79873" name="Ink 79872">
                  <a:extLst>
                    <a:ext uri="{FF2B5EF4-FFF2-40B4-BE49-F238E27FC236}">
                      <a16:creationId xmlns:a16="http://schemas.microsoft.com/office/drawing/2014/main" id="{DA2E8249-1AE7-49ED-AF6A-C0D020391EDC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5728011" y="5572937"/>
                  <a:ext cx="9000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79877" name="Ink 79876">
                  <a:extLst>
                    <a:ext uri="{FF2B5EF4-FFF2-40B4-BE49-F238E27FC236}">
                      <a16:creationId xmlns:a16="http://schemas.microsoft.com/office/drawing/2014/main" id="{5F1E5051-B183-444A-8E80-CF7DD42BED86}"/>
                    </a:ext>
                  </a:extLst>
                </p14:cNvPr>
                <p14:cNvContentPartPr/>
                <p14:nvPr/>
              </p14:nvContentPartPr>
              <p14:xfrm>
                <a:off x="6121491" y="5198897"/>
                <a:ext cx="43920" cy="335520"/>
              </p14:xfrm>
            </p:contentPart>
          </mc:Choice>
          <mc:Fallback xmlns="">
            <p:pic>
              <p:nvPicPr>
                <p:cNvPr id="79877" name="Ink 79876">
                  <a:extLst>
                    <a:ext uri="{FF2B5EF4-FFF2-40B4-BE49-F238E27FC236}">
                      <a16:creationId xmlns:a16="http://schemas.microsoft.com/office/drawing/2014/main" id="{5F1E5051-B183-444A-8E80-CF7DD42BED86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6112851" y="5189897"/>
                  <a:ext cx="61560" cy="35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79878" name="Ink 79877">
                  <a:extLst>
                    <a:ext uri="{FF2B5EF4-FFF2-40B4-BE49-F238E27FC236}">
                      <a16:creationId xmlns:a16="http://schemas.microsoft.com/office/drawing/2014/main" id="{7197872F-0F77-498B-91B5-FEB66F2F3D3F}"/>
                    </a:ext>
                  </a:extLst>
                </p14:cNvPr>
                <p14:cNvContentPartPr/>
                <p14:nvPr/>
              </p14:nvContentPartPr>
              <p14:xfrm>
                <a:off x="6079371" y="5568257"/>
                <a:ext cx="113400" cy="171720"/>
              </p14:xfrm>
            </p:contentPart>
          </mc:Choice>
          <mc:Fallback xmlns="">
            <p:pic>
              <p:nvPicPr>
                <p:cNvPr id="79878" name="Ink 79877">
                  <a:extLst>
                    <a:ext uri="{FF2B5EF4-FFF2-40B4-BE49-F238E27FC236}">
                      <a16:creationId xmlns:a16="http://schemas.microsoft.com/office/drawing/2014/main" id="{7197872F-0F77-498B-91B5-FEB66F2F3D3F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6070731" y="5559257"/>
                  <a:ext cx="131040" cy="189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9884" name="Group 79883">
            <a:extLst>
              <a:ext uri="{FF2B5EF4-FFF2-40B4-BE49-F238E27FC236}">
                <a16:creationId xmlns:a16="http://schemas.microsoft.com/office/drawing/2014/main" id="{7463872F-4D02-48F8-83F0-E7655D3DDE3A}"/>
              </a:ext>
            </a:extLst>
          </p:cNvPr>
          <p:cNvGrpSpPr/>
          <p:nvPr/>
        </p:nvGrpSpPr>
        <p:grpSpPr>
          <a:xfrm>
            <a:off x="6593091" y="4667537"/>
            <a:ext cx="518400" cy="454320"/>
            <a:chOff x="6593091" y="4667537"/>
            <a:chExt cx="518400" cy="454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79880" name="Ink 79879">
                  <a:extLst>
                    <a:ext uri="{FF2B5EF4-FFF2-40B4-BE49-F238E27FC236}">
                      <a16:creationId xmlns:a16="http://schemas.microsoft.com/office/drawing/2014/main" id="{E3EB85E0-E256-4F64-AC7F-4ABD54A4B110}"/>
                    </a:ext>
                  </a:extLst>
                </p14:cNvPr>
                <p14:cNvContentPartPr/>
                <p14:nvPr/>
              </p14:nvContentPartPr>
              <p14:xfrm>
                <a:off x="6655731" y="4667537"/>
                <a:ext cx="84600" cy="302400"/>
              </p14:xfrm>
            </p:contentPart>
          </mc:Choice>
          <mc:Fallback xmlns="">
            <p:pic>
              <p:nvPicPr>
                <p:cNvPr id="79880" name="Ink 79879">
                  <a:extLst>
                    <a:ext uri="{FF2B5EF4-FFF2-40B4-BE49-F238E27FC236}">
                      <a16:creationId xmlns:a16="http://schemas.microsoft.com/office/drawing/2014/main" id="{E3EB85E0-E256-4F64-AC7F-4ABD54A4B110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6647091" y="4658537"/>
                  <a:ext cx="102240" cy="32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79881" name="Ink 79880">
                  <a:extLst>
                    <a:ext uri="{FF2B5EF4-FFF2-40B4-BE49-F238E27FC236}">
                      <a16:creationId xmlns:a16="http://schemas.microsoft.com/office/drawing/2014/main" id="{4389348D-882D-4E75-ACBF-454729D03DE8}"/>
                    </a:ext>
                  </a:extLst>
                </p14:cNvPr>
                <p14:cNvContentPartPr/>
                <p14:nvPr/>
              </p14:nvContentPartPr>
              <p14:xfrm>
                <a:off x="6593091" y="5003057"/>
                <a:ext cx="85320" cy="118800"/>
              </p14:xfrm>
            </p:contentPart>
          </mc:Choice>
          <mc:Fallback xmlns="">
            <p:pic>
              <p:nvPicPr>
                <p:cNvPr id="79881" name="Ink 79880">
                  <a:extLst>
                    <a:ext uri="{FF2B5EF4-FFF2-40B4-BE49-F238E27FC236}">
                      <a16:creationId xmlns:a16="http://schemas.microsoft.com/office/drawing/2014/main" id="{4389348D-882D-4E75-ACBF-454729D03DE8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6584091" y="4994057"/>
                  <a:ext cx="10296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79882" name="Ink 79881">
                  <a:extLst>
                    <a:ext uri="{FF2B5EF4-FFF2-40B4-BE49-F238E27FC236}">
                      <a16:creationId xmlns:a16="http://schemas.microsoft.com/office/drawing/2014/main" id="{9CA04CF1-DBC8-4B79-B36B-E4D3C25A5272}"/>
                    </a:ext>
                  </a:extLst>
                </p14:cNvPr>
                <p14:cNvContentPartPr/>
                <p14:nvPr/>
              </p14:nvContentPartPr>
              <p14:xfrm>
                <a:off x="6857331" y="4700657"/>
                <a:ext cx="171360" cy="254160"/>
              </p14:xfrm>
            </p:contentPart>
          </mc:Choice>
          <mc:Fallback xmlns="">
            <p:pic>
              <p:nvPicPr>
                <p:cNvPr id="79882" name="Ink 79881">
                  <a:extLst>
                    <a:ext uri="{FF2B5EF4-FFF2-40B4-BE49-F238E27FC236}">
                      <a16:creationId xmlns:a16="http://schemas.microsoft.com/office/drawing/2014/main" id="{9CA04CF1-DBC8-4B79-B36B-E4D3C25A5272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6848691" y="4691657"/>
                  <a:ext cx="189000" cy="27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79883" name="Ink 79882">
                  <a:extLst>
                    <a:ext uri="{FF2B5EF4-FFF2-40B4-BE49-F238E27FC236}">
                      <a16:creationId xmlns:a16="http://schemas.microsoft.com/office/drawing/2014/main" id="{9CC6314D-3ECB-4032-AF10-EA4A776A3B54}"/>
                    </a:ext>
                  </a:extLst>
                </p14:cNvPr>
                <p14:cNvContentPartPr/>
                <p14:nvPr/>
              </p14:nvContentPartPr>
              <p14:xfrm>
                <a:off x="6982971" y="4943657"/>
                <a:ext cx="128520" cy="177840"/>
              </p14:xfrm>
            </p:contentPart>
          </mc:Choice>
          <mc:Fallback xmlns="">
            <p:pic>
              <p:nvPicPr>
                <p:cNvPr id="79883" name="Ink 79882">
                  <a:extLst>
                    <a:ext uri="{FF2B5EF4-FFF2-40B4-BE49-F238E27FC236}">
                      <a16:creationId xmlns:a16="http://schemas.microsoft.com/office/drawing/2014/main" id="{9CC6314D-3ECB-4032-AF10-EA4A776A3B54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6973971" y="4935017"/>
                  <a:ext cx="146160" cy="195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9896" name="Group 79895">
            <a:extLst>
              <a:ext uri="{FF2B5EF4-FFF2-40B4-BE49-F238E27FC236}">
                <a16:creationId xmlns:a16="http://schemas.microsoft.com/office/drawing/2014/main" id="{F8919CB9-B78C-4273-BD40-2399E08D2728}"/>
              </a:ext>
            </a:extLst>
          </p:cNvPr>
          <p:cNvGrpSpPr/>
          <p:nvPr/>
        </p:nvGrpSpPr>
        <p:grpSpPr>
          <a:xfrm>
            <a:off x="9083931" y="4015577"/>
            <a:ext cx="1628640" cy="2184480"/>
            <a:chOff x="9083931" y="4015577"/>
            <a:chExt cx="1628640" cy="2184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79885" name="Ink 79884">
                  <a:extLst>
                    <a:ext uri="{FF2B5EF4-FFF2-40B4-BE49-F238E27FC236}">
                      <a16:creationId xmlns:a16="http://schemas.microsoft.com/office/drawing/2014/main" id="{6DB7B01F-6356-4448-87A0-6FABB8FC9441}"/>
                    </a:ext>
                  </a:extLst>
                </p14:cNvPr>
                <p14:cNvContentPartPr/>
                <p14:nvPr/>
              </p14:nvContentPartPr>
              <p14:xfrm>
                <a:off x="9083931" y="4015577"/>
                <a:ext cx="208440" cy="236880"/>
              </p14:xfrm>
            </p:contentPart>
          </mc:Choice>
          <mc:Fallback xmlns="">
            <p:pic>
              <p:nvPicPr>
                <p:cNvPr id="79885" name="Ink 79884">
                  <a:extLst>
                    <a:ext uri="{FF2B5EF4-FFF2-40B4-BE49-F238E27FC236}">
                      <a16:creationId xmlns:a16="http://schemas.microsoft.com/office/drawing/2014/main" id="{6DB7B01F-6356-4448-87A0-6FABB8FC9441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9075291" y="4006577"/>
                  <a:ext cx="22608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79886" name="Ink 79885">
                  <a:extLst>
                    <a:ext uri="{FF2B5EF4-FFF2-40B4-BE49-F238E27FC236}">
                      <a16:creationId xmlns:a16="http://schemas.microsoft.com/office/drawing/2014/main" id="{4D86601F-7708-4AF8-9752-A4F700708B80}"/>
                    </a:ext>
                  </a:extLst>
                </p14:cNvPr>
                <p14:cNvContentPartPr/>
                <p14:nvPr/>
              </p14:nvContentPartPr>
              <p14:xfrm>
                <a:off x="9288051" y="4231937"/>
                <a:ext cx="180720" cy="226440"/>
              </p14:xfrm>
            </p:contentPart>
          </mc:Choice>
          <mc:Fallback xmlns="">
            <p:pic>
              <p:nvPicPr>
                <p:cNvPr id="79886" name="Ink 79885">
                  <a:extLst>
                    <a:ext uri="{FF2B5EF4-FFF2-40B4-BE49-F238E27FC236}">
                      <a16:creationId xmlns:a16="http://schemas.microsoft.com/office/drawing/2014/main" id="{4D86601F-7708-4AF8-9752-A4F700708B80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9279411" y="4223297"/>
                  <a:ext cx="19836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79887" name="Ink 79886">
                  <a:extLst>
                    <a:ext uri="{FF2B5EF4-FFF2-40B4-BE49-F238E27FC236}">
                      <a16:creationId xmlns:a16="http://schemas.microsoft.com/office/drawing/2014/main" id="{71044CEB-B18D-4731-BD11-8200911A0B62}"/>
                    </a:ext>
                  </a:extLst>
                </p14:cNvPr>
                <p14:cNvContentPartPr/>
                <p14:nvPr/>
              </p14:nvContentPartPr>
              <p14:xfrm>
                <a:off x="9464091" y="4429577"/>
                <a:ext cx="160920" cy="210600"/>
              </p14:xfrm>
            </p:contentPart>
          </mc:Choice>
          <mc:Fallback xmlns="">
            <p:pic>
              <p:nvPicPr>
                <p:cNvPr id="79887" name="Ink 79886">
                  <a:extLst>
                    <a:ext uri="{FF2B5EF4-FFF2-40B4-BE49-F238E27FC236}">
                      <a16:creationId xmlns:a16="http://schemas.microsoft.com/office/drawing/2014/main" id="{71044CEB-B18D-4731-BD11-8200911A0B62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9455091" y="4420577"/>
                  <a:ext cx="17856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79888" name="Ink 79887">
                  <a:extLst>
                    <a:ext uri="{FF2B5EF4-FFF2-40B4-BE49-F238E27FC236}">
                      <a16:creationId xmlns:a16="http://schemas.microsoft.com/office/drawing/2014/main" id="{38CB7EFF-854A-4930-955A-ACE093945F6D}"/>
                    </a:ext>
                  </a:extLst>
                </p14:cNvPr>
                <p14:cNvContentPartPr/>
                <p14:nvPr/>
              </p14:nvContentPartPr>
              <p14:xfrm>
                <a:off x="9611331" y="4622537"/>
                <a:ext cx="171720" cy="241920"/>
              </p14:xfrm>
            </p:contentPart>
          </mc:Choice>
          <mc:Fallback xmlns="">
            <p:pic>
              <p:nvPicPr>
                <p:cNvPr id="79888" name="Ink 79887">
                  <a:extLst>
                    <a:ext uri="{FF2B5EF4-FFF2-40B4-BE49-F238E27FC236}">
                      <a16:creationId xmlns:a16="http://schemas.microsoft.com/office/drawing/2014/main" id="{38CB7EFF-854A-4930-955A-ACE093945F6D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9602331" y="4613897"/>
                  <a:ext cx="18936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79889" name="Ink 79888">
                  <a:extLst>
                    <a:ext uri="{FF2B5EF4-FFF2-40B4-BE49-F238E27FC236}">
                      <a16:creationId xmlns:a16="http://schemas.microsoft.com/office/drawing/2014/main" id="{9F8DAC76-C670-423C-B37D-855696854A13}"/>
                    </a:ext>
                  </a:extLst>
                </p14:cNvPr>
                <p14:cNvContentPartPr/>
                <p14:nvPr/>
              </p14:nvContentPartPr>
              <p14:xfrm>
                <a:off x="9753891" y="4810817"/>
                <a:ext cx="170280" cy="190440"/>
              </p14:xfrm>
            </p:contentPart>
          </mc:Choice>
          <mc:Fallback xmlns="">
            <p:pic>
              <p:nvPicPr>
                <p:cNvPr id="79889" name="Ink 79888">
                  <a:extLst>
                    <a:ext uri="{FF2B5EF4-FFF2-40B4-BE49-F238E27FC236}">
                      <a16:creationId xmlns:a16="http://schemas.microsoft.com/office/drawing/2014/main" id="{9F8DAC76-C670-423C-B37D-855696854A13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9745251" y="4802177"/>
                  <a:ext cx="18792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79890" name="Ink 79889">
                  <a:extLst>
                    <a:ext uri="{FF2B5EF4-FFF2-40B4-BE49-F238E27FC236}">
                      <a16:creationId xmlns:a16="http://schemas.microsoft.com/office/drawing/2014/main" id="{A1FF8515-92BB-47D3-AC2B-B6559D22C8E9}"/>
                    </a:ext>
                  </a:extLst>
                </p14:cNvPr>
                <p14:cNvContentPartPr/>
                <p14:nvPr/>
              </p14:nvContentPartPr>
              <p14:xfrm>
                <a:off x="9909771" y="5001617"/>
                <a:ext cx="133200" cy="181800"/>
              </p14:xfrm>
            </p:contentPart>
          </mc:Choice>
          <mc:Fallback xmlns="">
            <p:pic>
              <p:nvPicPr>
                <p:cNvPr id="79890" name="Ink 79889">
                  <a:extLst>
                    <a:ext uri="{FF2B5EF4-FFF2-40B4-BE49-F238E27FC236}">
                      <a16:creationId xmlns:a16="http://schemas.microsoft.com/office/drawing/2014/main" id="{A1FF8515-92BB-47D3-AC2B-B6559D22C8E9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9901131" y="4992617"/>
                  <a:ext cx="15084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79891" name="Ink 79890">
                  <a:extLst>
                    <a:ext uri="{FF2B5EF4-FFF2-40B4-BE49-F238E27FC236}">
                      <a16:creationId xmlns:a16="http://schemas.microsoft.com/office/drawing/2014/main" id="{05650434-6D47-49BC-A30A-B4A03B9EF562}"/>
                    </a:ext>
                  </a:extLst>
                </p14:cNvPr>
                <p14:cNvContentPartPr/>
                <p14:nvPr/>
              </p14:nvContentPartPr>
              <p14:xfrm>
                <a:off x="10083291" y="5158577"/>
                <a:ext cx="129960" cy="248040"/>
              </p14:xfrm>
            </p:contentPart>
          </mc:Choice>
          <mc:Fallback xmlns="">
            <p:pic>
              <p:nvPicPr>
                <p:cNvPr id="79891" name="Ink 79890">
                  <a:extLst>
                    <a:ext uri="{FF2B5EF4-FFF2-40B4-BE49-F238E27FC236}">
                      <a16:creationId xmlns:a16="http://schemas.microsoft.com/office/drawing/2014/main" id="{05650434-6D47-49BC-A30A-B4A03B9EF562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10074291" y="5149937"/>
                  <a:ext cx="14760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79892" name="Ink 79891">
                  <a:extLst>
                    <a:ext uri="{FF2B5EF4-FFF2-40B4-BE49-F238E27FC236}">
                      <a16:creationId xmlns:a16="http://schemas.microsoft.com/office/drawing/2014/main" id="{1A3A82BF-F3F9-43FD-9899-BADFCD679052}"/>
                    </a:ext>
                  </a:extLst>
                </p14:cNvPr>
                <p14:cNvContentPartPr/>
                <p14:nvPr/>
              </p14:nvContentPartPr>
              <p14:xfrm>
                <a:off x="10232331" y="5387897"/>
                <a:ext cx="142560" cy="212400"/>
              </p14:xfrm>
            </p:contentPart>
          </mc:Choice>
          <mc:Fallback xmlns="">
            <p:pic>
              <p:nvPicPr>
                <p:cNvPr id="79892" name="Ink 79891">
                  <a:extLst>
                    <a:ext uri="{FF2B5EF4-FFF2-40B4-BE49-F238E27FC236}">
                      <a16:creationId xmlns:a16="http://schemas.microsoft.com/office/drawing/2014/main" id="{1A3A82BF-F3F9-43FD-9899-BADFCD679052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10223331" y="5378897"/>
                  <a:ext cx="16020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79893" name="Ink 79892">
                  <a:extLst>
                    <a:ext uri="{FF2B5EF4-FFF2-40B4-BE49-F238E27FC236}">
                      <a16:creationId xmlns:a16="http://schemas.microsoft.com/office/drawing/2014/main" id="{F92254E9-DA56-4F3A-BC7A-C8525C09EC78}"/>
                    </a:ext>
                  </a:extLst>
                </p14:cNvPr>
                <p14:cNvContentPartPr/>
                <p14:nvPr/>
              </p14:nvContentPartPr>
              <p14:xfrm>
                <a:off x="10354371" y="5620097"/>
                <a:ext cx="141480" cy="181080"/>
              </p14:xfrm>
            </p:contentPart>
          </mc:Choice>
          <mc:Fallback xmlns="">
            <p:pic>
              <p:nvPicPr>
                <p:cNvPr id="79893" name="Ink 79892">
                  <a:extLst>
                    <a:ext uri="{FF2B5EF4-FFF2-40B4-BE49-F238E27FC236}">
                      <a16:creationId xmlns:a16="http://schemas.microsoft.com/office/drawing/2014/main" id="{F92254E9-DA56-4F3A-BC7A-C8525C09EC78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10345371" y="5611457"/>
                  <a:ext cx="15912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79894" name="Ink 79893">
                  <a:extLst>
                    <a:ext uri="{FF2B5EF4-FFF2-40B4-BE49-F238E27FC236}">
                      <a16:creationId xmlns:a16="http://schemas.microsoft.com/office/drawing/2014/main" id="{98986F1C-A7FA-4C25-93EB-075E2827E355}"/>
                    </a:ext>
                  </a:extLst>
                </p14:cNvPr>
                <p14:cNvContentPartPr/>
                <p14:nvPr/>
              </p14:nvContentPartPr>
              <p14:xfrm>
                <a:off x="10458771" y="5869217"/>
                <a:ext cx="129960" cy="165600"/>
              </p14:xfrm>
            </p:contentPart>
          </mc:Choice>
          <mc:Fallback xmlns="">
            <p:pic>
              <p:nvPicPr>
                <p:cNvPr id="79894" name="Ink 79893">
                  <a:extLst>
                    <a:ext uri="{FF2B5EF4-FFF2-40B4-BE49-F238E27FC236}">
                      <a16:creationId xmlns:a16="http://schemas.microsoft.com/office/drawing/2014/main" id="{98986F1C-A7FA-4C25-93EB-075E2827E355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10449771" y="5860217"/>
                  <a:ext cx="14760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79895" name="Ink 79894">
                  <a:extLst>
                    <a:ext uri="{FF2B5EF4-FFF2-40B4-BE49-F238E27FC236}">
                      <a16:creationId xmlns:a16="http://schemas.microsoft.com/office/drawing/2014/main" id="{6B4EC087-A690-4454-B9A2-B05A889F52E7}"/>
                    </a:ext>
                  </a:extLst>
                </p14:cNvPr>
                <p14:cNvContentPartPr/>
                <p14:nvPr/>
              </p14:nvContentPartPr>
              <p14:xfrm>
                <a:off x="10579011" y="6021137"/>
                <a:ext cx="133560" cy="178920"/>
              </p14:xfrm>
            </p:contentPart>
          </mc:Choice>
          <mc:Fallback xmlns="">
            <p:pic>
              <p:nvPicPr>
                <p:cNvPr id="79895" name="Ink 79894">
                  <a:extLst>
                    <a:ext uri="{FF2B5EF4-FFF2-40B4-BE49-F238E27FC236}">
                      <a16:creationId xmlns:a16="http://schemas.microsoft.com/office/drawing/2014/main" id="{6B4EC087-A690-4454-B9A2-B05A889F52E7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10570371" y="6012497"/>
                  <a:ext cx="151200" cy="1965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722210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C96E0-E47F-A740-9F6E-CEF766BCE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Practice: Binary Tree Traversals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C9A7F172-FF10-46E6-8959-44253E6157E1}"/>
                  </a:ext>
                </a:extLst>
              </p14:cNvPr>
              <p14:cNvContentPartPr/>
              <p14:nvPr/>
            </p14:nvContentPartPr>
            <p14:xfrm>
              <a:off x="5694407" y="1927021"/>
              <a:ext cx="554040" cy="577800"/>
            </p14:xfrm>
          </p:contentPart>
        </mc:Choice>
        <mc:Fallback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C9A7F172-FF10-46E6-8959-44253E6157E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685767" y="1918021"/>
                <a:ext cx="571680" cy="595440"/>
              </a:xfrm>
              <a:prstGeom prst="rect">
                <a:avLst/>
              </a:prstGeom>
            </p:spPr>
          </p:pic>
        </mc:Fallback>
      </mc:AlternateContent>
      <p:grpSp>
        <p:nvGrpSpPr>
          <p:cNvPr id="84" name="Group 83">
            <a:extLst>
              <a:ext uri="{FF2B5EF4-FFF2-40B4-BE49-F238E27FC236}">
                <a16:creationId xmlns:a16="http://schemas.microsoft.com/office/drawing/2014/main" id="{C16A6562-B4E8-45CE-A0BB-602E2B0462AD}"/>
              </a:ext>
            </a:extLst>
          </p:cNvPr>
          <p:cNvGrpSpPr/>
          <p:nvPr/>
        </p:nvGrpSpPr>
        <p:grpSpPr>
          <a:xfrm>
            <a:off x="3760127" y="2109901"/>
            <a:ext cx="4448160" cy="3991680"/>
            <a:chOff x="3760127" y="2109901"/>
            <a:chExt cx="4448160" cy="3991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6DCAB8B5-2F80-4720-B2D2-9BBAE3B57E5B}"/>
                    </a:ext>
                  </a:extLst>
                </p14:cNvPr>
                <p14:cNvContentPartPr/>
                <p14:nvPr/>
              </p14:nvContentPartPr>
              <p14:xfrm>
                <a:off x="5826167" y="2154541"/>
                <a:ext cx="161640" cy="18144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6DCAB8B5-2F80-4720-B2D2-9BBAE3B57E5B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817527" y="2145901"/>
                  <a:ext cx="17928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53695FA3-F4A5-4D4B-9FE6-28EB133608E0}"/>
                    </a:ext>
                  </a:extLst>
                </p14:cNvPr>
                <p14:cNvContentPartPr/>
                <p14:nvPr/>
              </p14:nvContentPartPr>
              <p14:xfrm>
                <a:off x="5943887" y="2109901"/>
                <a:ext cx="144360" cy="18468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53695FA3-F4A5-4D4B-9FE6-28EB133608E0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935247" y="2100901"/>
                  <a:ext cx="16200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1F3D90DC-478B-4A44-82C8-AD12FB886EA5}"/>
                    </a:ext>
                  </a:extLst>
                </p14:cNvPr>
                <p14:cNvContentPartPr/>
                <p14:nvPr/>
              </p14:nvContentPartPr>
              <p14:xfrm>
                <a:off x="5320007" y="2512021"/>
                <a:ext cx="522360" cy="98676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1F3D90DC-478B-4A44-82C8-AD12FB886EA5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311367" y="2503021"/>
                  <a:ext cx="540000" cy="10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428D142F-BB32-4AF7-AA9B-6D3405878E4B}"/>
                    </a:ext>
                  </a:extLst>
                </p14:cNvPr>
                <p14:cNvContentPartPr/>
                <p14:nvPr/>
              </p14:nvContentPartPr>
              <p14:xfrm>
                <a:off x="5108327" y="3641701"/>
                <a:ext cx="32040" cy="20592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428D142F-BB32-4AF7-AA9B-6D3405878E4B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099687" y="3632701"/>
                  <a:ext cx="4968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D766B82F-D925-4C34-8FF5-45590AD6641E}"/>
                    </a:ext>
                  </a:extLst>
                </p14:cNvPr>
                <p14:cNvContentPartPr/>
                <p14:nvPr/>
              </p14:nvContentPartPr>
              <p14:xfrm>
                <a:off x="5185367" y="3683821"/>
                <a:ext cx="90000" cy="16668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D766B82F-D925-4C34-8FF5-45590AD6641E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5176367" y="3675181"/>
                  <a:ext cx="10764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C08F48D5-CB06-4D0B-BC3D-FFA5E2144EF9}"/>
                    </a:ext>
                  </a:extLst>
                </p14:cNvPr>
                <p14:cNvContentPartPr/>
                <p14:nvPr/>
              </p14:nvContentPartPr>
              <p14:xfrm>
                <a:off x="4953167" y="3444061"/>
                <a:ext cx="504360" cy="55764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C08F48D5-CB06-4D0B-BC3D-FFA5E2144EF9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4944167" y="3435421"/>
                  <a:ext cx="522000" cy="57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C540E176-41C9-46C6-B4EC-32E2E8172EC2}"/>
                    </a:ext>
                  </a:extLst>
                </p14:cNvPr>
                <p14:cNvContentPartPr/>
                <p14:nvPr/>
              </p14:nvContentPartPr>
              <p14:xfrm>
                <a:off x="6098687" y="2370181"/>
                <a:ext cx="922680" cy="95868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C540E176-41C9-46C6-B4EC-32E2E8172EC2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6090047" y="2361181"/>
                  <a:ext cx="940320" cy="9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F8C8B5B1-2384-496C-A924-604DBCFB1C65}"/>
                    </a:ext>
                  </a:extLst>
                </p14:cNvPr>
                <p14:cNvContentPartPr/>
                <p14:nvPr/>
              </p14:nvContentPartPr>
              <p14:xfrm>
                <a:off x="6974207" y="3506341"/>
                <a:ext cx="103320" cy="23076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F8C8B5B1-2384-496C-A924-604DBCFB1C65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6965567" y="3497701"/>
                  <a:ext cx="12096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648BF615-1137-465C-9A8D-FA865162C7C0}"/>
                    </a:ext>
                  </a:extLst>
                </p14:cNvPr>
                <p14:cNvContentPartPr/>
                <p14:nvPr/>
              </p14:nvContentPartPr>
              <p14:xfrm>
                <a:off x="6977447" y="3434341"/>
                <a:ext cx="204120" cy="9900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648BF615-1137-465C-9A8D-FA865162C7C0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6968807" y="3425701"/>
                  <a:ext cx="22176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50C42ADC-3E13-48B5-ABD5-470A5C0561C4}"/>
                    </a:ext>
                  </a:extLst>
                </p14:cNvPr>
                <p14:cNvContentPartPr/>
                <p14:nvPr/>
              </p14:nvContentPartPr>
              <p14:xfrm>
                <a:off x="7188407" y="3506341"/>
                <a:ext cx="20160" cy="17676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50C42ADC-3E13-48B5-ABD5-470A5C0561C4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7179767" y="3497701"/>
                  <a:ext cx="3780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ECA41111-5EB5-484E-B655-D6D2E658ABAD}"/>
                    </a:ext>
                  </a:extLst>
                </p14:cNvPr>
                <p14:cNvContentPartPr/>
                <p14:nvPr/>
              </p14:nvContentPartPr>
              <p14:xfrm>
                <a:off x="6775127" y="3297901"/>
                <a:ext cx="577800" cy="60696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ECA41111-5EB5-484E-B655-D6D2E658ABAD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6766487" y="3288901"/>
                  <a:ext cx="595440" cy="62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D01B7BC2-8865-47BF-B88D-B76D1ADA90A1}"/>
                    </a:ext>
                  </a:extLst>
                </p14:cNvPr>
                <p14:cNvContentPartPr/>
                <p14:nvPr/>
              </p14:nvContentPartPr>
              <p14:xfrm>
                <a:off x="4755527" y="4021141"/>
                <a:ext cx="304920" cy="47232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D01B7BC2-8865-47BF-B88D-B76D1ADA90A1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4746527" y="4012501"/>
                  <a:ext cx="322560" cy="48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6F69933F-9750-4827-B192-627C14FC33AD}"/>
                    </a:ext>
                  </a:extLst>
                </p14:cNvPr>
                <p14:cNvContentPartPr/>
                <p14:nvPr/>
              </p14:nvContentPartPr>
              <p14:xfrm>
                <a:off x="4378967" y="4468981"/>
                <a:ext cx="451800" cy="38736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6F69933F-9750-4827-B192-627C14FC33AD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4369967" y="4459981"/>
                  <a:ext cx="469440" cy="40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6BF97FD7-2D8B-4360-96F4-9FC1B17AAFF7}"/>
                    </a:ext>
                  </a:extLst>
                </p14:cNvPr>
                <p14:cNvContentPartPr/>
                <p14:nvPr/>
              </p14:nvContentPartPr>
              <p14:xfrm>
                <a:off x="4438367" y="4570141"/>
                <a:ext cx="154800" cy="17748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6BF97FD7-2D8B-4360-96F4-9FC1B17AAFF7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4429367" y="4561141"/>
                  <a:ext cx="17244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96EA7F0A-4C64-4B78-89F1-01D067B10219}"/>
                    </a:ext>
                  </a:extLst>
                </p14:cNvPr>
                <p14:cNvContentPartPr/>
                <p14:nvPr/>
              </p14:nvContentPartPr>
              <p14:xfrm>
                <a:off x="4607207" y="4607221"/>
                <a:ext cx="71280" cy="11952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96EA7F0A-4C64-4B78-89F1-01D067B10219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4598567" y="4598581"/>
                  <a:ext cx="8892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8A878B88-2244-443D-9099-77868B1CAA56}"/>
                    </a:ext>
                  </a:extLst>
                </p14:cNvPr>
                <p14:cNvContentPartPr/>
                <p14:nvPr/>
              </p14:nvContentPartPr>
              <p14:xfrm>
                <a:off x="4598207" y="4562581"/>
                <a:ext cx="123480" cy="8028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8A878B88-2244-443D-9099-77868B1CAA56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4589207" y="4553941"/>
                  <a:ext cx="14112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970E8809-2A35-4FB9-ABF9-8833EDD860A2}"/>
                    </a:ext>
                  </a:extLst>
                </p14:cNvPr>
                <p14:cNvContentPartPr/>
                <p14:nvPr/>
              </p14:nvContentPartPr>
              <p14:xfrm>
                <a:off x="4198247" y="4863541"/>
                <a:ext cx="329760" cy="50760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970E8809-2A35-4FB9-ABF9-8833EDD860A2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4189247" y="4854541"/>
                  <a:ext cx="347400" cy="52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6045889B-1A6E-4275-B596-1D3761CBC264}"/>
                    </a:ext>
                  </a:extLst>
                </p14:cNvPr>
                <p14:cNvContentPartPr/>
                <p14:nvPr/>
              </p14:nvContentPartPr>
              <p14:xfrm>
                <a:off x="3913487" y="5570941"/>
                <a:ext cx="118440" cy="31212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6045889B-1A6E-4275-B596-1D3761CBC264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3904847" y="5561941"/>
                  <a:ext cx="136080" cy="32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39266233-75AD-49C9-BE28-4CE3CE14AE52}"/>
                    </a:ext>
                  </a:extLst>
                </p14:cNvPr>
                <p14:cNvContentPartPr/>
                <p14:nvPr/>
              </p14:nvContentPartPr>
              <p14:xfrm>
                <a:off x="4047767" y="5619541"/>
                <a:ext cx="168120" cy="19800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39266233-75AD-49C9-BE28-4CE3CE14AE52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4039127" y="5610541"/>
                  <a:ext cx="18576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357697F7-7EAB-4FCF-BE0B-BDAB8BC0DDCE}"/>
                    </a:ext>
                  </a:extLst>
                </p14:cNvPr>
                <p14:cNvContentPartPr/>
                <p14:nvPr/>
              </p14:nvContentPartPr>
              <p14:xfrm>
                <a:off x="3760127" y="5351701"/>
                <a:ext cx="608040" cy="70308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357697F7-7EAB-4FCF-BE0B-BDAB8BC0DDCE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3751487" y="5343061"/>
                  <a:ext cx="625680" cy="72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A44B0A3D-4166-49D8-B0F7-67833C9A0C25}"/>
                    </a:ext>
                  </a:extLst>
                </p14:cNvPr>
                <p14:cNvContentPartPr/>
                <p14:nvPr/>
              </p14:nvContentPartPr>
              <p14:xfrm>
                <a:off x="4802687" y="4814581"/>
                <a:ext cx="366480" cy="58752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A44B0A3D-4166-49D8-B0F7-67833C9A0C25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4794047" y="4805941"/>
                  <a:ext cx="384120" cy="60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B445DB28-92F8-42CA-ABCF-8FD0CEFAF2B0}"/>
                    </a:ext>
                  </a:extLst>
                </p14:cNvPr>
                <p14:cNvContentPartPr/>
                <p14:nvPr/>
              </p14:nvContentPartPr>
              <p14:xfrm>
                <a:off x="5114087" y="5567701"/>
                <a:ext cx="190440" cy="20124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B445DB28-92F8-42CA-ABCF-8FD0CEFAF2B0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5105447" y="5559061"/>
                  <a:ext cx="20808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E2AD4334-2FA8-4055-ACAB-3292ECBFD351}"/>
                    </a:ext>
                  </a:extLst>
                </p14:cNvPr>
                <p14:cNvContentPartPr/>
                <p14:nvPr/>
              </p14:nvContentPartPr>
              <p14:xfrm>
                <a:off x="4974407" y="5396341"/>
                <a:ext cx="532080" cy="53604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E2AD4334-2FA8-4055-ACAB-3292ECBFD351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4965767" y="5387341"/>
                  <a:ext cx="549720" cy="55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5E69BF76-F029-4FAF-B303-ABE4EE26F484}"/>
                    </a:ext>
                  </a:extLst>
                </p14:cNvPr>
                <p14:cNvContentPartPr/>
                <p14:nvPr/>
              </p14:nvContentPartPr>
              <p14:xfrm>
                <a:off x="6836687" y="3932581"/>
                <a:ext cx="247680" cy="67428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5E69BF76-F029-4FAF-B303-ABE4EE26F484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6828047" y="3923941"/>
                  <a:ext cx="265320" cy="69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EF7830FD-09A5-472A-A758-DF34D1DCB70E}"/>
                    </a:ext>
                  </a:extLst>
                </p14:cNvPr>
                <p14:cNvContentPartPr/>
                <p14:nvPr/>
              </p14:nvContentPartPr>
              <p14:xfrm>
                <a:off x="7279487" y="3808021"/>
                <a:ext cx="718200" cy="72828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EF7830FD-09A5-472A-A758-DF34D1DCB70E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7270487" y="3799381"/>
                  <a:ext cx="735840" cy="74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CBFB4FCD-6979-46E2-A489-4DB78909259D}"/>
                    </a:ext>
                  </a:extLst>
                </p14:cNvPr>
                <p14:cNvContentPartPr/>
                <p14:nvPr/>
              </p14:nvContentPartPr>
              <p14:xfrm>
                <a:off x="7835687" y="4562221"/>
                <a:ext cx="372600" cy="36000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CBFB4FCD-6979-46E2-A489-4DB78909259D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7827047" y="4553581"/>
                  <a:ext cx="390240" cy="37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295083B2-A133-4464-8B3B-532BBDF7D49F}"/>
                    </a:ext>
                  </a:extLst>
                </p14:cNvPr>
                <p14:cNvContentPartPr/>
                <p14:nvPr/>
              </p14:nvContentPartPr>
              <p14:xfrm>
                <a:off x="7677647" y="4935901"/>
                <a:ext cx="294120" cy="67068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295083B2-A133-4464-8B3B-532BBDF7D49F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7669007" y="4926901"/>
                  <a:ext cx="311760" cy="68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ED69C231-DC9D-45A0-AC2A-447D83D1E961}"/>
                    </a:ext>
                  </a:extLst>
                </p14:cNvPr>
                <p14:cNvContentPartPr/>
                <p14:nvPr/>
              </p14:nvContentPartPr>
              <p14:xfrm>
                <a:off x="7944407" y="4644301"/>
                <a:ext cx="108360" cy="19368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ED69C231-DC9D-45A0-AC2A-447D83D1E961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7935407" y="4635301"/>
                  <a:ext cx="12600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6207FD82-B663-41C7-B2AD-4AA48E0498DA}"/>
                    </a:ext>
                  </a:extLst>
                </p14:cNvPr>
                <p14:cNvContentPartPr/>
                <p14:nvPr/>
              </p14:nvContentPartPr>
              <p14:xfrm>
                <a:off x="7267247" y="5564821"/>
                <a:ext cx="560880" cy="53676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6207FD82-B663-41C7-B2AD-4AA48E0498DA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7258247" y="5556181"/>
                  <a:ext cx="578520" cy="55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43FEC6D7-BA79-4793-8EAF-1D2C700C8B53}"/>
                    </a:ext>
                  </a:extLst>
                </p14:cNvPr>
                <p14:cNvContentPartPr/>
                <p14:nvPr/>
              </p14:nvContentPartPr>
              <p14:xfrm>
                <a:off x="7427087" y="5717461"/>
                <a:ext cx="154080" cy="19584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43FEC6D7-BA79-4793-8EAF-1D2C700C8B53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7418447" y="5708821"/>
                  <a:ext cx="17172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27C253DC-1C8C-497E-A2E3-FFBE2DBF54D2}"/>
                    </a:ext>
                  </a:extLst>
                </p14:cNvPr>
                <p14:cNvContentPartPr/>
                <p14:nvPr/>
              </p14:nvContentPartPr>
              <p14:xfrm>
                <a:off x="6528527" y="4624861"/>
                <a:ext cx="532800" cy="45324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27C253DC-1C8C-497E-A2E3-FFBE2DBF54D2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6519887" y="4616221"/>
                  <a:ext cx="550440" cy="47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1477B681-7CE6-4E44-A180-B9F845EFC12D}"/>
                    </a:ext>
                  </a:extLst>
                </p14:cNvPr>
                <p14:cNvContentPartPr/>
                <p14:nvPr/>
              </p14:nvContentPartPr>
              <p14:xfrm>
                <a:off x="6630767" y="4751221"/>
                <a:ext cx="150840" cy="17532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1477B681-7CE6-4E44-A180-B9F845EFC12D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6621767" y="4742221"/>
                  <a:ext cx="16848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A6C2488D-C098-4D2B-BB61-A0EBCA8F644D}"/>
                    </a:ext>
                  </a:extLst>
                </p14:cNvPr>
                <p14:cNvContentPartPr/>
                <p14:nvPr/>
              </p14:nvContentPartPr>
              <p14:xfrm>
                <a:off x="6746687" y="4740421"/>
                <a:ext cx="162720" cy="18432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A6C2488D-C098-4D2B-BB61-A0EBCA8F644D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6737687" y="4731421"/>
                  <a:ext cx="180360" cy="2019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9488660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EFFE6F-4724-6D42-A565-6D731F37BC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Binary Tree ADT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A93C0F-AD48-F948-BEA9-B802432F59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91294"/>
            <a:ext cx="10920413" cy="5095256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err="1"/>
              <a:t>BinaryTree</a:t>
            </a:r>
            <a:r>
              <a:rPr lang="en-US" dirty="0"/>
              <a:t>&lt;K,V&gt;	- K = key type, V = value type</a:t>
            </a:r>
          </a:p>
          <a:p>
            <a:r>
              <a:rPr lang="en-US" dirty="0"/>
              <a:t>size() – total number of nodes</a:t>
            </a:r>
          </a:p>
          <a:p>
            <a:r>
              <a:rPr lang="en-US" dirty="0"/>
              <a:t>contains(K key) – return true if the tree contains a node with the specified key</a:t>
            </a:r>
          </a:p>
          <a:p>
            <a:r>
              <a:rPr lang="en-US" dirty="0"/>
              <a:t>V get(K key) – return the value of the node with the specified key (or return   null)</a:t>
            </a:r>
          </a:p>
          <a:p>
            <a:r>
              <a:rPr lang="en-US" dirty="0"/>
              <a:t>set(K key, V value) – set the value of the node with the specified key (or </a:t>
            </a:r>
          </a:p>
          <a:p>
            <a:pPr marL="0" indent="0">
              <a:buNone/>
            </a:pPr>
            <a:r>
              <a:rPr lang="en-US" dirty="0"/>
              <a:t>    </a:t>
            </a:r>
            <a:r>
              <a:rPr lang="en-US" dirty="0" err="1"/>
              <a:t>NoSuchElementException</a:t>
            </a:r>
            <a:r>
              <a:rPr lang="en-US" dirty="0"/>
              <a:t>)			</a:t>
            </a:r>
          </a:p>
          <a:p>
            <a:r>
              <a:rPr lang="en-US" dirty="0"/>
              <a:t>add(K key, V value)- add a node with a specified key-value pair to the tree</a:t>
            </a:r>
          </a:p>
          <a:p>
            <a:r>
              <a:rPr lang="en-US" dirty="0"/>
              <a:t>V remove(K key)- remove a node with the specified key and return its value (or return null)</a:t>
            </a:r>
          </a:p>
          <a:p>
            <a:r>
              <a:rPr lang="en-US" dirty="0"/>
              <a:t>Visit </a:t>
            </a:r>
            <a:r>
              <a:rPr lang="en-US" dirty="0">
                <a:solidFill>
                  <a:srgbClr val="7030A0"/>
                </a:solidFill>
              </a:rPr>
              <a:t>Pre/</a:t>
            </a:r>
            <a:r>
              <a:rPr lang="en-US" dirty="0">
                <a:solidFill>
                  <a:srgbClr val="FFC000"/>
                </a:solidFill>
              </a:rPr>
              <a:t>In</a:t>
            </a:r>
            <a:r>
              <a:rPr lang="en-US" dirty="0">
                <a:solidFill>
                  <a:srgbClr val="7030A0"/>
                </a:solidFill>
              </a:rPr>
              <a:t>/</a:t>
            </a:r>
            <a:r>
              <a:rPr lang="en-US" dirty="0">
                <a:solidFill>
                  <a:srgbClr val="00B0F0"/>
                </a:solidFill>
              </a:rPr>
              <a:t>Post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/>
              <a:t>Order(CS232Visitor&lt;K,V&gt; visitor) – visit the nodes in this order and invoke the specified visitor on each node.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2AFD521-7C76-E04F-AEA5-29BA1B50F2D3}"/>
              </a:ext>
            </a:extLst>
          </p:cNvPr>
          <p:cNvSpPr/>
          <p:nvPr/>
        </p:nvSpPr>
        <p:spPr>
          <a:xfrm>
            <a:off x="8015288" y="870658"/>
            <a:ext cx="3157538" cy="11144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75FED44-F1F1-1241-A6CC-94EB8213B496}"/>
              </a:ext>
            </a:extLst>
          </p:cNvPr>
          <p:cNvSpPr/>
          <p:nvPr/>
        </p:nvSpPr>
        <p:spPr>
          <a:xfrm>
            <a:off x="8553450" y="1092114"/>
            <a:ext cx="757238" cy="671512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32D0CB4-AB08-E449-9453-F7F9E2214BAC}"/>
              </a:ext>
            </a:extLst>
          </p:cNvPr>
          <p:cNvSpPr/>
          <p:nvPr/>
        </p:nvSpPr>
        <p:spPr>
          <a:xfrm>
            <a:off x="9827418" y="1092114"/>
            <a:ext cx="757238" cy="671512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</a:p>
        </p:txBody>
      </p:sp>
    </p:spTree>
    <p:extLst>
      <p:ext uri="{BB962C8B-B14F-4D97-AF65-F5344CB8AC3E}">
        <p14:creationId xmlns:p14="http://schemas.microsoft.com/office/powerpoint/2010/main" val="2317203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2372E0-68A5-BD44-8EE4-3B33DDE0F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Binary Tree ADT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E06DC7-68E3-8547-BF43-BBC7CEE66F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cs232BinaryTree.java (Interface)</a:t>
            </a:r>
          </a:p>
          <a:p>
            <a:r>
              <a:rPr lang="en-US" dirty="0">
                <a:solidFill>
                  <a:srgbClr val="C00000"/>
                </a:solidFill>
              </a:rPr>
              <a:t>cs232Visitor.java  (interface)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D4B4C6-FE12-4A06-9CD8-350D4608B3C7}"/>
              </a:ext>
            </a:extLst>
          </p:cNvPr>
          <p:cNvSpPr txBox="1"/>
          <p:nvPr/>
        </p:nvSpPr>
        <p:spPr>
          <a:xfrm>
            <a:off x="2316480" y="3735977"/>
            <a:ext cx="57041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In our textbook, the binary tree ADT stores a single element at each node, rather than a key-value pair. In the CS232 sample code, we always have a key-value pair at each node. You should be familiar with both definitions.</a:t>
            </a:r>
          </a:p>
        </p:txBody>
      </p:sp>
    </p:spTree>
    <p:extLst>
      <p:ext uri="{BB962C8B-B14F-4D97-AF65-F5344CB8AC3E}">
        <p14:creationId xmlns:p14="http://schemas.microsoft.com/office/powerpoint/2010/main" val="15817229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CCA398-50BF-42F9-AAB5-FC515E4D7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 and complete binary trees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9ECB77-C2D7-4B52-9A26-DB3F730E976D}"/>
              </a:ext>
            </a:extLst>
          </p:cNvPr>
          <p:cNvSpPr txBox="1"/>
          <p:nvPr/>
        </p:nvSpPr>
        <p:spPr>
          <a:xfrm>
            <a:off x="1219200" y="1898469"/>
            <a:ext cx="33789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full</a:t>
            </a:r>
            <a:r>
              <a:rPr lang="en-US" dirty="0"/>
              <a:t> binary tree: all internal nodes have exactly two children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A0F5A3-E1D4-4087-9930-5277935D6C83}"/>
              </a:ext>
            </a:extLst>
          </p:cNvPr>
          <p:cNvSpPr txBox="1"/>
          <p:nvPr/>
        </p:nvSpPr>
        <p:spPr>
          <a:xfrm>
            <a:off x="7145383" y="1759969"/>
            <a:ext cx="33789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complete</a:t>
            </a:r>
            <a:r>
              <a:rPr lang="en-US" dirty="0"/>
              <a:t> binary tree: all levels are filled, except lowest level which must start filling from the right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7BF34B6-4F95-4D5E-B7C8-8F5DA4B7CC56}"/>
              </a:ext>
            </a:extLst>
          </p:cNvPr>
          <p:cNvGrpSpPr/>
          <p:nvPr/>
        </p:nvGrpSpPr>
        <p:grpSpPr>
          <a:xfrm>
            <a:off x="1401531" y="3055097"/>
            <a:ext cx="416880" cy="505800"/>
            <a:chOff x="1401531" y="3055097"/>
            <a:chExt cx="416880" cy="505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604FB2AE-9DA0-466F-B13C-73B126CF6430}"/>
                    </a:ext>
                  </a:extLst>
                </p14:cNvPr>
                <p14:cNvContentPartPr/>
                <p14:nvPr/>
              </p14:nvContentPartPr>
              <p14:xfrm>
                <a:off x="1585131" y="3055097"/>
                <a:ext cx="34560" cy="324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604FB2AE-9DA0-466F-B13C-73B126CF6430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576491" y="3046457"/>
                  <a:ext cx="5220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D84C4565-AAEE-41C2-A62A-418C8A21054F}"/>
                    </a:ext>
                  </a:extLst>
                </p14:cNvPr>
                <p14:cNvContentPartPr/>
                <p14:nvPr/>
              </p14:nvContentPartPr>
              <p14:xfrm>
                <a:off x="1415211" y="3126017"/>
                <a:ext cx="169560" cy="3801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D84C4565-AAEE-41C2-A62A-418C8A21054F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406571" y="3117377"/>
                  <a:ext cx="187200" cy="39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C48C5745-52EF-4E9E-9F95-721B9AD98C6C}"/>
                    </a:ext>
                  </a:extLst>
                </p14:cNvPr>
                <p14:cNvContentPartPr/>
                <p14:nvPr/>
              </p14:nvContentPartPr>
              <p14:xfrm>
                <a:off x="1401531" y="3532097"/>
                <a:ext cx="19800" cy="288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C48C5745-52EF-4E9E-9F95-721B9AD98C6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392531" y="3523097"/>
                  <a:ext cx="3744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0824E068-EC82-4894-94D2-3CB00A0C2EA6}"/>
                    </a:ext>
                  </a:extLst>
                </p14:cNvPr>
                <p14:cNvContentPartPr/>
                <p14:nvPr/>
              </p14:nvContentPartPr>
              <p14:xfrm>
                <a:off x="1620051" y="3107297"/>
                <a:ext cx="180720" cy="3268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0824E068-EC82-4894-94D2-3CB00A0C2EA6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611051" y="3098297"/>
                  <a:ext cx="198360" cy="34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904BE386-06A1-4C77-B69E-CDB131C671A4}"/>
                    </a:ext>
                  </a:extLst>
                </p14:cNvPr>
                <p14:cNvContentPartPr/>
                <p14:nvPr/>
              </p14:nvContentPartPr>
              <p14:xfrm>
                <a:off x="1788171" y="3470177"/>
                <a:ext cx="30240" cy="349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904BE386-06A1-4C77-B69E-CDB131C671A4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779171" y="3461537"/>
                  <a:ext cx="47880" cy="52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11F0859-2FC2-4F6D-B3A7-B3AE37147467}"/>
              </a:ext>
            </a:extLst>
          </p:cNvPr>
          <p:cNvGrpSpPr/>
          <p:nvPr/>
        </p:nvGrpSpPr>
        <p:grpSpPr>
          <a:xfrm>
            <a:off x="2638851" y="2998937"/>
            <a:ext cx="685800" cy="858600"/>
            <a:chOff x="2638851" y="2998937"/>
            <a:chExt cx="685800" cy="858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6413DD5D-32FD-4692-A64B-CD19D94ECB26}"/>
                    </a:ext>
                  </a:extLst>
                </p14:cNvPr>
                <p14:cNvContentPartPr/>
                <p14:nvPr/>
              </p14:nvContentPartPr>
              <p14:xfrm>
                <a:off x="2862411" y="2998937"/>
                <a:ext cx="30600" cy="363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6413DD5D-32FD-4692-A64B-CD19D94ECB26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853411" y="2989937"/>
                  <a:ext cx="4824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C34F8AE7-7CB1-4956-A660-453252D99C2F}"/>
                    </a:ext>
                  </a:extLst>
                </p14:cNvPr>
                <p14:cNvContentPartPr/>
                <p14:nvPr/>
              </p14:nvContentPartPr>
              <p14:xfrm>
                <a:off x="2673051" y="3012977"/>
                <a:ext cx="183600" cy="4071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C34F8AE7-7CB1-4956-A660-453252D99C2F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664051" y="3003977"/>
                  <a:ext cx="201240" cy="42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171D497D-22D6-492D-917B-89AD23BF836B}"/>
                    </a:ext>
                  </a:extLst>
                </p14:cNvPr>
                <p14:cNvContentPartPr/>
                <p14:nvPr/>
              </p14:nvContentPartPr>
              <p14:xfrm>
                <a:off x="2638851" y="3435977"/>
                <a:ext cx="35640" cy="349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171D497D-22D6-492D-917B-89AD23BF836B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630211" y="3427337"/>
                  <a:ext cx="5328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F8248177-5FCD-4172-9B09-89473E0C41EB}"/>
                    </a:ext>
                  </a:extLst>
                </p14:cNvPr>
                <p14:cNvContentPartPr/>
                <p14:nvPr/>
              </p14:nvContentPartPr>
              <p14:xfrm>
                <a:off x="2916771" y="3034937"/>
                <a:ext cx="232560" cy="37980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F8248177-5FCD-4172-9B09-89473E0C41EB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908131" y="3026297"/>
                  <a:ext cx="250200" cy="39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51EBAC2A-1746-4FA4-A154-81AF2B6DD712}"/>
                    </a:ext>
                  </a:extLst>
                </p14:cNvPr>
                <p14:cNvContentPartPr/>
                <p14:nvPr/>
              </p14:nvContentPartPr>
              <p14:xfrm>
                <a:off x="3139611" y="3439937"/>
                <a:ext cx="22680" cy="2844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51EBAC2A-1746-4FA4-A154-81AF2B6DD712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130611" y="3430937"/>
                  <a:ext cx="4032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964CD488-EB91-44FC-B5BA-77CE8F6EEA58}"/>
                    </a:ext>
                  </a:extLst>
                </p14:cNvPr>
                <p14:cNvContentPartPr/>
                <p14:nvPr/>
              </p14:nvContentPartPr>
              <p14:xfrm>
                <a:off x="2945931" y="3483137"/>
                <a:ext cx="198000" cy="2883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964CD488-EB91-44FC-B5BA-77CE8F6EEA58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936931" y="3474497"/>
                  <a:ext cx="215640" cy="30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AEE6319F-6527-4752-A4D1-6FFA22A64BFF}"/>
                    </a:ext>
                  </a:extLst>
                </p14:cNvPr>
                <p14:cNvContentPartPr/>
                <p14:nvPr/>
              </p14:nvContentPartPr>
              <p14:xfrm>
                <a:off x="2927211" y="3785897"/>
                <a:ext cx="25920" cy="489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AEE6319F-6527-4752-A4D1-6FFA22A64BFF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918571" y="3776897"/>
                  <a:ext cx="4356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2E69761B-2043-4293-A703-9E895EDF29B0}"/>
                    </a:ext>
                  </a:extLst>
                </p14:cNvPr>
                <p14:cNvContentPartPr/>
                <p14:nvPr/>
              </p14:nvContentPartPr>
              <p14:xfrm>
                <a:off x="3186411" y="3513377"/>
                <a:ext cx="98640" cy="23724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2E69761B-2043-4293-A703-9E895EDF29B0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177771" y="3504377"/>
                  <a:ext cx="116280" cy="25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8C56F43B-ADDB-47E4-BF56-E614EB215BFA}"/>
                    </a:ext>
                  </a:extLst>
                </p14:cNvPr>
                <p14:cNvContentPartPr/>
                <p14:nvPr/>
              </p14:nvContentPartPr>
              <p14:xfrm>
                <a:off x="3274251" y="3796697"/>
                <a:ext cx="50400" cy="6084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8C56F43B-ADDB-47E4-BF56-E614EB215BFA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265251" y="3787697"/>
                  <a:ext cx="68040" cy="78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7FAFE0C-2FA1-49EB-A7C8-FA2353815E9A}"/>
              </a:ext>
            </a:extLst>
          </p:cNvPr>
          <p:cNvGrpSpPr/>
          <p:nvPr/>
        </p:nvGrpSpPr>
        <p:grpSpPr>
          <a:xfrm>
            <a:off x="3784731" y="2847377"/>
            <a:ext cx="903960" cy="1193040"/>
            <a:chOff x="3784731" y="2847377"/>
            <a:chExt cx="903960" cy="1193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85C78814-E282-4C68-9E0B-371CDA7D3DA8}"/>
                    </a:ext>
                  </a:extLst>
                </p14:cNvPr>
                <p14:cNvContentPartPr/>
                <p14:nvPr/>
              </p14:nvContentPartPr>
              <p14:xfrm>
                <a:off x="3984171" y="2925857"/>
                <a:ext cx="114840" cy="3200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85C78814-E282-4C68-9E0B-371CDA7D3DA8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975171" y="2917217"/>
                  <a:ext cx="132480" cy="33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CB3894B7-9E2E-4E9C-A2EE-8E6F32836E89}"/>
                    </a:ext>
                  </a:extLst>
                </p14:cNvPr>
                <p14:cNvContentPartPr/>
                <p14:nvPr/>
              </p14:nvContentPartPr>
              <p14:xfrm>
                <a:off x="4101531" y="2908577"/>
                <a:ext cx="255240" cy="29448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CB3894B7-9E2E-4E9C-A2EE-8E6F32836E89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092891" y="2899577"/>
                  <a:ext cx="272880" cy="31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7C65EAC8-BBB4-4AD3-B18A-1A636B2B75F6}"/>
                    </a:ext>
                  </a:extLst>
                </p14:cNvPr>
                <p14:cNvContentPartPr/>
                <p14:nvPr/>
              </p14:nvContentPartPr>
              <p14:xfrm>
                <a:off x="3963291" y="3256697"/>
                <a:ext cx="32760" cy="5760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7C65EAC8-BBB4-4AD3-B18A-1A636B2B75F6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954651" y="3248057"/>
                  <a:ext cx="5040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9193170E-8D07-40BA-8C6C-1DDD4F6E7AB6}"/>
                    </a:ext>
                  </a:extLst>
                </p14:cNvPr>
                <p14:cNvContentPartPr/>
                <p14:nvPr/>
              </p14:nvContentPartPr>
              <p14:xfrm>
                <a:off x="4336611" y="3200537"/>
                <a:ext cx="45720" cy="457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9193170E-8D07-40BA-8C6C-1DDD4F6E7AB6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327971" y="3191897"/>
                  <a:ext cx="6336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8EA8940A-9C0C-4F51-AF26-41097521C867}"/>
                    </a:ext>
                  </a:extLst>
                </p14:cNvPr>
                <p14:cNvContentPartPr/>
                <p14:nvPr/>
              </p14:nvContentPartPr>
              <p14:xfrm>
                <a:off x="4057611" y="2847377"/>
                <a:ext cx="60120" cy="702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8EA8940A-9C0C-4F51-AF26-41097521C867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048971" y="2838377"/>
                  <a:ext cx="7776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8DFA7973-F891-44EA-B2B4-1A812A7BA379}"/>
                    </a:ext>
                  </a:extLst>
                </p14:cNvPr>
                <p14:cNvContentPartPr/>
                <p14:nvPr/>
              </p14:nvContentPartPr>
              <p14:xfrm>
                <a:off x="3813891" y="3343817"/>
                <a:ext cx="165960" cy="40212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8DFA7973-F891-44EA-B2B4-1A812A7BA379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805251" y="3335177"/>
                  <a:ext cx="183600" cy="41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CA79DD74-EB1F-450F-A442-25577C6215AC}"/>
                    </a:ext>
                  </a:extLst>
                </p14:cNvPr>
                <p14:cNvContentPartPr/>
                <p14:nvPr/>
              </p14:nvContentPartPr>
              <p14:xfrm>
                <a:off x="3784731" y="3744497"/>
                <a:ext cx="34560" cy="4284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CA79DD74-EB1F-450F-A442-25577C6215AC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776091" y="3735857"/>
                  <a:ext cx="5220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60818B00-A732-48A4-BA20-C5FE02748532}"/>
                    </a:ext>
                  </a:extLst>
                </p14:cNvPr>
                <p14:cNvContentPartPr/>
                <p14:nvPr/>
              </p14:nvContentPartPr>
              <p14:xfrm>
                <a:off x="3996771" y="3343817"/>
                <a:ext cx="136800" cy="32508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60818B00-A732-48A4-BA20-C5FE02748532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3988131" y="3335177"/>
                  <a:ext cx="154440" cy="34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ADC6FD70-B4C0-44A9-8CD4-34373083185C}"/>
                    </a:ext>
                  </a:extLst>
                </p14:cNvPr>
                <p14:cNvContentPartPr/>
                <p14:nvPr/>
              </p14:nvContentPartPr>
              <p14:xfrm>
                <a:off x="4118811" y="3689057"/>
                <a:ext cx="42840" cy="3852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ADC6FD70-B4C0-44A9-8CD4-34373083185C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4110171" y="3680057"/>
                  <a:ext cx="6048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2323DC4B-F162-4037-B2B5-7FAE4D9FC919}"/>
                    </a:ext>
                  </a:extLst>
                </p14:cNvPr>
                <p14:cNvContentPartPr/>
                <p14:nvPr/>
              </p14:nvContentPartPr>
              <p14:xfrm>
                <a:off x="4311051" y="3300257"/>
                <a:ext cx="95760" cy="34704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2323DC4B-F162-4037-B2B5-7FAE4D9FC919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4302051" y="3291257"/>
                  <a:ext cx="113400" cy="36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CFD206AD-9837-4F7D-A855-198207CF27E6}"/>
                    </a:ext>
                  </a:extLst>
                </p14:cNvPr>
                <p14:cNvContentPartPr/>
                <p14:nvPr/>
              </p14:nvContentPartPr>
              <p14:xfrm>
                <a:off x="4320051" y="3611297"/>
                <a:ext cx="50040" cy="5760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CFD206AD-9837-4F7D-A855-198207CF27E6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4311411" y="3602657"/>
                  <a:ext cx="6768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18C6FF63-CB5C-4DA1-8F44-88D7C7ACF329}"/>
                    </a:ext>
                  </a:extLst>
                </p14:cNvPr>
                <p14:cNvContentPartPr/>
                <p14:nvPr/>
              </p14:nvContentPartPr>
              <p14:xfrm>
                <a:off x="4423731" y="3300257"/>
                <a:ext cx="264960" cy="36432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18C6FF63-CB5C-4DA1-8F44-88D7C7ACF329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4415091" y="3291257"/>
                  <a:ext cx="282600" cy="38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B2D6D24A-C80E-4F9D-A1D5-7CA6A3D3BF0B}"/>
                    </a:ext>
                  </a:extLst>
                </p14:cNvPr>
                <p14:cNvContentPartPr/>
                <p14:nvPr/>
              </p14:nvContentPartPr>
              <p14:xfrm>
                <a:off x="4255611" y="3673577"/>
                <a:ext cx="89640" cy="31932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B2D6D24A-C80E-4F9D-A1D5-7CA6A3D3BF0B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4246971" y="3664937"/>
                  <a:ext cx="107280" cy="33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ADCE0B9F-5AE4-400A-9FCE-825746FE45F6}"/>
                    </a:ext>
                  </a:extLst>
                </p14:cNvPr>
                <p14:cNvContentPartPr/>
                <p14:nvPr/>
              </p14:nvContentPartPr>
              <p14:xfrm>
                <a:off x="4233291" y="3984977"/>
                <a:ext cx="40680" cy="5544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ADCE0B9F-5AE4-400A-9FCE-825746FE45F6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4224651" y="3976337"/>
                  <a:ext cx="5832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819B1689-8D0F-4468-A6A3-9AAACB9C7183}"/>
                    </a:ext>
                  </a:extLst>
                </p14:cNvPr>
                <p14:cNvContentPartPr/>
                <p14:nvPr/>
              </p14:nvContentPartPr>
              <p14:xfrm>
                <a:off x="4398531" y="3648737"/>
                <a:ext cx="167760" cy="3027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819B1689-8D0F-4468-A6A3-9AAACB9C7183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4389891" y="3640097"/>
                  <a:ext cx="18540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25C64C98-0ED7-4C4E-95E7-E9B00C49AB27}"/>
                    </a:ext>
                  </a:extLst>
                </p14:cNvPr>
                <p14:cNvContentPartPr/>
                <p14:nvPr/>
              </p14:nvContentPartPr>
              <p14:xfrm>
                <a:off x="4546491" y="3960497"/>
                <a:ext cx="48960" cy="5868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25C64C98-0ED7-4C4E-95E7-E9B00C49AB27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4537491" y="3951857"/>
                  <a:ext cx="66600" cy="76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4FEF7C49-8633-40C3-8037-4666D15B062B}"/>
              </a:ext>
            </a:extLst>
          </p:cNvPr>
          <p:cNvGrpSpPr/>
          <p:nvPr/>
        </p:nvGrpSpPr>
        <p:grpSpPr>
          <a:xfrm>
            <a:off x="1678731" y="4941497"/>
            <a:ext cx="277920" cy="498240"/>
            <a:chOff x="1678731" y="4941497"/>
            <a:chExt cx="277920" cy="498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7159D30E-D1D2-451A-A33F-7C0FC46C75E3}"/>
                    </a:ext>
                  </a:extLst>
                </p14:cNvPr>
                <p14:cNvContentPartPr/>
                <p14:nvPr/>
              </p14:nvContentPartPr>
              <p14:xfrm>
                <a:off x="1912371" y="4941497"/>
                <a:ext cx="44280" cy="7272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7159D30E-D1D2-451A-A33F-7C0FC46C75E3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903371" y="4932857"/>
                  <a:ext cx="6192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0F4320D8-2934-4F00-BFE0-40CACFA28003}"/>
                    </a:ext>
                  </a:extLst>
                </p14:cNvPr>
                <p14:cNvContentPartPr/>
                <p14:nvPr/>
              </p14:nvContentPartPr>
              <p14:xfrm>
                <a:off x="1746411" y="5013137"/>
                <a:ext cx="181080" cy="34632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0F4320D8-2934-4F00-BFE0-40CACFA28003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737771" y="5004137"/>
                  <a:ext cx="198720" cy="36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99E03535-A750-4DB7-BFB7-C715B3096B95}"/>
                    </a:ext>
                  </a:extLst>
                </p14:cNvPr>
                <p14:cNvContentPartPr/>
                <p14:nvPr/>
              </p14:nvContentPartPr>
              <p14:xfrm>
                <a:off x="1678731" y="5367017"/>
                <a:ext cx="60480" cy="7272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99E03535-A750-4DB7-BFB7-C715B3096B95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669731" y="5358377"/>
                  <a:ext cx="78120" cy="90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B86C9BDF-DBE2-4A3C-8979-979FA18E0EE5}"/>
              </a:ext>
            </a:extLst>
          </p:cNvPr>
          <p:cNvGrpSpPr/>
          <p:nvPr/>
        </p:nvGrpSpPr>
        <p:grpSpPr>
          <a:xfrm>
            <a:off x="2386851" y="4946177"/>
            <a:ext cx="867960" cy="853560"/>
            <a:chOff x="2386851" y="4946177"/>
            <a:chExt cx="867960" cy="853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D0B2C3C6-1561-4449-B3C1-B2E8AB515E66}"/>
                    </a:ext>
                  </a:extLst>
                </p14:cNvPr>
                <p14:cNvContentPartPr/>
                <p14:nvPr/>
              </p14:nvContentPartPr>
              <p14:xfrm>
                <a:off x="2725611" y="4946177"/>
                <a:ext cx="41760" cy="5940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D0B2C3C6-1561-4449-B3C1-B2E8AB515E66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2716971" y="4937537"/>
                  <a:ext cx="5940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DC719409-5931-492D-AADA-B28C63549180}"/>
                    </a:ext>
                  </a:extLst>
                </p14:cNvPr>
                <p14:cNvContentPartPr/>
                <p14:nvPr/>
              </p14:nvContentPartPr>
              <p14:xfrm>
                <a:off x="2574771" y="5005937"/>
                <a:ext cx="177120" cy="3218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DC719409-5931-492D-AADA-B28C63549180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2566131" y="4996937"/>
                  <a:ext cx="194760" cy="33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52D46607-12E7-47AB-8FBF-7D230EDB5216}"/>
                    </a:ext>
                  </a:extLst>
                </p14:cNvPr>
                <p14:cNvContentPartPr/>
                <p14:nvPr/>
              </p14:nvContentPartPr>
              <p14:xfrm>
                <a:off x="2536611" y="5349737"/>
                <a:ext cx="48960" cy="6120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52D46607-12E7-47AB-8FBF-7D230EDB5216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2527971" y="5340737"/>
                  <a:ext cx="6660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AEF282C9-C644-475D-90D2-D7391802F201}"/>
                    </a:ext>
                  </a:extLst>
                </p14:cNvPr>
                <p14:cNvContentPartPr/>
                <p14:nvPr/>
              </p14:nvContentPartPr>
              <p14:xfrm>
                <a:off x="2781051" y="5007017"/>
                <a:ext cx="135360" cy="30492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AEF282C9-C644-475D-90D2-D7391802F201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2772411" y="4998377"/>
                  <a:ext cx="153000" cy="32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E0F52F54-6C2B-471B-8E00-601E9D19BBD0}"/>
                    </a:ext>
                  </a:extLst>
                </p14:cNvPr>
                <p14:cNvContentPartPr/>
                <p14:nvPr/>
              </p14:nvContentPartPr>
              <p14:xfrm>
                <a:off x="2911011" y="5332457"/>
                <a:ext cx="48960" cy="4824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E0F52F54-6C2B-471B-8E00-601E9D19BBD0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2902371" y="5323817"/>
                  <a:ext cx="6660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DCC3002F-10BD-4A68-96FD-317552E5C2EF}"/>
                    </a:ext>
                  </a:extLst>
                </p14:cNvPr>
                <p14:cNvContentPartPr/>
                <p14:nvPr/>
              </p14:nvContentPartPr>
              <p14:xfrm>
                <a:off x="2386851" y="5430017"/>
                <a:ext cx="144360" cy="36648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DCC3002F-10BD-4A68-96FD-317552E5C2EF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2377851" y="5421017"/>
                  <a:ext cx="162000" cy="38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3F8D0E1A-39A5-420F-A489-4DD74D9BA50A}"/>
                    </a:ext>
                  </a:extLst>
                </p14:cNvPr>
                <p14:cNvContentPartPr/>
                <p14:nvPr/>
              </p14:nvContentPartPr>
              <p14:xfrm>
                <a:off x="2624451" y="5399057"/>
                <a:ext cx="141480" cy="37224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3F8D0E1A-39A5-420F-A489-4DD74D9BA50A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2615811" y="5390417"/>
                  <a:ext cx="159120" cy="38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403359DE-C7FE-4E9A-A8FB-7746F1382F1A}"/>
                    </a:ext>
                  </a:extLst>
                </p14:cNvPr>
                <p14:cNvContentPartPr/>
                <p14:nvPr/>
              </p14:nvContentPartPr>
              <p14:xfrm>
                <a:off x="3012531" y="5430017"/>
                <a:ext cx="213840" cy="30456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403359DE-C7FE-4E9A-A8FB-7746F1382F1A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3003531" y="5421017"/>
                  <a:ext cx="231480" cy="32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2E4353B3-0727-4098-943B-02C50989FFF7}"/>
                    </a:ext>
                  </a:extLst>
                </p14:cNvPr>
                <p14:cNvContentPartPr/>
                <p14:nvPr/>
              </p14:nvContentPartPr>
              <p14:xfrm>
                <a:off x="3197931" y="5741417"/>
                <a:ext cx="56880" cy="5832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2E4353B3-0727-4098-943B-02C50989FFF7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3189291" y="5732417"/>
                  <a:ext cx="74520" cy="75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CA7512C1-14A1-448D-9464-C3EB4BF7F2BF}"/>
                  </a:ext>
                </a:extLst>
              </p14:cNvPr>
              <p14:cNvContentPartPr/>
              <p14:nvPr/>
            </p14:nvContentPartPr>
            <p14:xfrm>
              <a:off x="4144011" y="4920257"/>
              <a:ext cx="45720" cy="39240"/>
            </p14:xfrm>
          </p:contentPart>
        </mc:Choice>
        <mc:Fallback xmlns=""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CA7512C1-14A1-448D-9464-C3EB4BF7F2BF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4135371" y="4911257"/>
                <a:ext cx="63360" cy="56880"/>
              </a:xfrm>
              <a:prstGeom prst="rect">
                <a:avLst/>
              </a:prstGeom>
            </p:spPr>
          </p:pic>
        </mc:Fallback>
      </mc:AlternateContent>
      <p:grpSp>
        <p:nvGrpSpPr>
          <p:cNvPr id="82" name="Group 81">
            <a:extLst>
              <a:ext uri="{FF2B5EF4-FFF2-40B4-BE49-F238E27FC236}">
                <a16:creationId xmlns:a16="http://schemas.microsoft.com/office/drawing/2014/main" id="{D35CBBC7-E7A1-4824-A52C-01DFA73EC923}"/>
              </a:ext>
            </a:extLst>
          </p:cNvPr>
          <p:cNvGrpSpPr/>
          <p:nvPr/>
        </p:nvGrpSpPr>
        <p:grpSpPr>
          <a:xfrm>
            <a:off x="3865011" y="4931777"/>
            <a:ext cx="853560" cy="1177920"/>
            <a:chOff x="3865011" y="4931777"/>
            <a:chExt cx="853560" cy="1177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BDDC925C-8E45-418F-95F6-1B2359B456C4}"/>
                    </a:ext>
                  </a:extLst>
                </p14:cNvPr>
                <p14:cNvContentPartPr/>
                <p14:nvPr/>
              </p14:nvContentPartPr>
              <p14:xfrm>
                <a:off x="4048971" y="4931777"/>
                <a:ext cx="119160" cy="39852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BDDC925C-8E45-418F-95F6-1B2359B456C4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4039971" y="4923137"/>
                  <a:ext cx="136800" cy="41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05DF64C2-BEDC-483C-A02E-20BD97D7F3D6}"/>
                    </a:ext>
                  </a:extLst>
                </p14:cNvPr>
                <p14:cNvContentPartPr/>
                <p14:nvPr/>
              </p14:nvContentPartPr>
              <p14:xfrm>
                <a:off x="4209531" y="4960577"/>
                <a:ext cx="210600" cy="29484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05DF64C2-BEDC-483C-A02E-20BD97D7F3D6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4200531" y="4951577"/>
                  <a:ext cx="228240" cy="31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1AB3013F-A52F-41E3-A455-1561C6B26C2B}"/>
                    </a:ext>
                  </a:extLst>
                </p14:cNvPr>
                <p14:cNvContentPartPr/>
                <p14:nvPr/>
              </p14:nvContentPartPr>
              <p14:xfrm>
                <a:off x="4029171" y="5345777"/>
                <a:ext cx="36360" cy="4824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1AB3013F-A52F-41E3-A455-1561C6B26C2B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4020531" y="5337137"/>
                  <a:ext cx="5400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87C72186-AD9A-4525-AD2A-F4847A1FBDC4}"/>
                    </a:ext>
                  </a:extLst>
                </p14:cNvPr>
                <p14:cNvContentPartPr/>
                <p14:nvPr/>
              </p14:nvContentPartPr>
              <p14:xfrm>
                <a:off x="4400331" y="5259737"/>
                <a:ext cx="47160" cy="6804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87C72186-AD9A-4525-AD2A-F4847A1FBDC4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4391331" y="5250737"/>
                  <a:ext cx="6480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649E8EB1-EFDF-48AF-9D95-AF195A44CA25}"/>
                    </a:ext>
                  </a:extLst>
                </p14:cNvPr>
                <p14:cNvContentPartPr/>
                <p14:nvPr/>
              </p14:nvContentPartPr>
              <p14:xfrm>
                <a:off x="3880131" y="5422457"/>
                <a:ext cx="154440" cy="34596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649E8EB1-EFDF-48AF-9D95-AF195A44CA25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3871491" y="5413457"/>
                  <a:ext cx="172080" cy="36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68F73568-2BCE-429B-A2CB-3C0CBE3F0286}"/>
                    </a:ext>
                  </a:extLst>
                </p14:cNvPr>
                <p14:cNvContentPartPr/>
                <p14:nvPr/>
              </p14:nvContentPartPr>
              <p14:xfrm>
                <a:off x="3865011" y="5742137"/>
                <a:ext cx="35280" cy="4824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68F73568-2BCE-429B-A2CB-3C0CBE3F0286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3856371" y="5733137"/>
                  <a:ext cx="5292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0940C18F-AD97-4185-84A9-364C59EB46C5}"/>
                    </a:ext>
                  </a:extLst>
                </p14:cNvPr>
                <p14:cNvContentPartPr/>
                <p14:nvPr/>
              </p14:nvContentPartPr>
              <p14:xfrm>
                <a:off x="4084251" y="5390417"/>
                <a:ext cx="180000" cy="37260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0940C18F-AD97-4185-84A9-364C59EB46C5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4075251" y="5381417"/>
                  <a:ext cx="197640" cy="39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6C2AD472-95B6-4ABB-928D-603DC9C067F3}"/>
                    </a:ext>
                  </a:extLst>
                </p14:cNvPr>
                <p14:cNvContentPartPr/>
                <p14:nvPr/>
              </p14:nvContentPartPr>
              <p14:xfrm>
                <a:off x="4114491" y="5756177"/>
                <a:ext cx="126720" cy="28836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6C2AD472-95B6-4ABB-928D-603DC9C067F3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4105851" y="5747537"/>
                  <a:ext cx="144360" cy="30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FBE4F2C1-8E95-47FD-A040-90E8C2BF61EC}"/>
                    </a:ext>
                  </a:extLst>
                </p14:cNvPr>
                <p14:cNvContentPartPr/>
                <p14:nvPr/>
              </p14:nvContentPartPr>
              <p14:xfrm>
                <a:off x="4076331" y="6049937"/>
                <a:ext cx="33120" cy="5976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FBE4F2C1-8E95-47FD-A040-90E8C2BF61EC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4067331" y="6040937"/>
                  <a:ext cx="5076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709882AC-87B0-4C5B-8AE0-A068EB51AB2B}"/>
                    </a:ext>
                  </a:extLst>
                </p14:cNvPr>
                <p14:cNvContentPartPr/>
                <p14:nvPr/>
              </p14:nvContentPartPr>
              <p14:xfrm>
                <a:off x="4398171" y="5346857"/>
                <a:ext cx="60480" cy="38412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709882AC-87B0-4C5B-8AE0-A068EB51AB2B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4389531" y="5337857"/>
                  <a:ext cx="78120" cy="40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466631F7-9454-472B-9E98-6F95EDD28B7D}"/>
                    </a:ext>
                  </a:extLst>
                </p14:cNvPr>
                <p14:cNvContentPartPr/>
                <p14:nvPr/>
              </p14:nvContentPartPr>
              <p14:xfrm>
                <a:off x="4484571" y="5338217"/>
                <a:ext cx="214920" cy="34272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466631F7-9454-472B-9E98-6F95EDD28B7D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4475931" y="5329577"/>
                  <a:ext cx="232560" cy="36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69840015-08A6-4ACF-B501-D91DE684B558}"/>
                    </a:ext>
                  </a:extLst>
                </p14:cNvPr>
                <p14:cNvContentPartPr/>
                <p14:nvPr/>
              </p14:nvContentPartPr>
              <p14:xfrm>
                <a:off x="4384491" y="5734937"/>
                <a:ext cx="37800" cy="5148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69840015-08A6-4ACF-B501-D91DE684B558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4375491" y="5726297"/>
                  <a:ext cx="5544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BF2876D8-0919-4C09-ADDF-B431ACC56703}"/>
                    </a:ext>
                  </a:extLst>
                </p14:cNvPr>
                <p14:cNvContentPartPr/>
                <p14:nvPr/>
              </p14:nvContentPartPr>
              <p14:xfrm>
                <a:off x="4677531" y="5682377"/>
                <a:ext cx="41040" cy="6912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BF2876D8-0919-4C09-ADDF-B431ACC56703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4668891" y="5673737"/>
                  <a:ext cx="58680" cy="86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B0CB77B0-7D47-4ADB-B809-C5E414660AAA}"/>
              </a:ext>
            </a:extLst>
          </p:cNvPr>
          <p:cNvGrpSpPr/>
          <p:nvPr/>
        </p:nvGrpSpPr>
        <p:grpSpPr>
          <a:xfrm>
            <a:off x="315051" y="3406817"/>
            <a:ext cx="581760" cy="449640"/>
            <a:chOff x="315051" y="3406817"/>
            <a:chExt cx="581760" cy="449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DF3FE32A-F8AD-44C1-B2FE-114A5774B97E}"/>
                    </a:ext>
                  </a:extLst>
                </p14:cNvPr>
                <p14:cNvContentPartPr/>
                <p14:nvPr/>
              </p14:nvContentPartPr>
              <p14:xfrm>
                <a:off x="368331" y="3406817"/>
                <a:ext cx="88920" cy="44964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DF3FE32A-F8AD-44C1-B2FE-114A5774B97E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359691" y="3398177"/>
                  <a:ext cx="106560" cy="46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7017BF34-6BAB-4C75-8B15-75C8537B94E3}"/>
                    </a:ext>
                  </a:extLst>
                </p14:cNvPr>
                <p14:cNvContentPartPr/>
                <p14:nvPr/>
              </p14:nvContentPartPr>
              <p14:xfrm>
                <a:off x="315051" y="3690497"/>
                <a:ext cx="153000" cy="6228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7017BF34-6BAB-4C75-8B15-75C8537B94E3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306051" y="3681857"/>
                  <a:ext cx="17064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CAAE433C-2EC6-473B-9B36-2056A3771B78}"/>
                    </a:ext>
                  </a:extLst>
                </p14:cNvPr>
                <p14:cNvContentPartPr/>
                <p14:nvPr/>
              </p14:nvContentPartPr>
              <p14:xfrm>
                <a:off x="487131" y="3724697"/>
                <a:ext cx="122400" cy="8856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CAAE433C-2EC6-473B-9B36-2056A3771B78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478491" y="3716057"/>
                  <a:ext cx="14004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EEDF3C49-0B68-4712-B723-A5B75DCE5AB8}"/>
                    </a:ext>
                  </a:extLst>
                </p14:cNvPr>
                <p14:cNvContentPartPr/>
                <p14:nvPr/>
              </p14:nvContentPartPr>
              <p14:xfrm>
                <a:off x="652371" y="3639377"/>
                <a:ext cx="43920" cy="15408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EEDF3C49-0B68-4712-B723-A5B75DCE5AB8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643371" y="3630377"/>
                  <a:ext cx="6156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880ADE78-8719-4662-84FA-FB3391C4BD74}"/>
                    </a:ext>
                  </a:extLst>
                </p14:cNvPr>
                <p14:cNvContentPartPr/>
                <p14:nvPr/>
              </p14:nvContentPartPr>
              <p14:xfrm>
                <a:off x="722571" y="3609137"/>
                <a:ext cx="32040" cy="19080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880ADE78-8719-4662-84FA-FB3391C4BD74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713571" y="3600497"/>
                  <a:ext cx="4968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9C9286F5-BBCA-49F8-BFD2-B79F5B9BB0DE}"/>
                    </a:ext>
                  </a:extLst>
                </p14:cNvPr>
                <p14:cNvContentPartPr/>
                <p14:nvPr/>
              </p14:nvContentPartPr>
              <p14:xfrm>
                <a:off x="879171" y="3607337"/>
                <a:ext cx="17640" cy="10008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9C9286F5-BBCA-49F8-BFD2-B79F5B9BB0DE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870531" y="3598697"/>
                  <a:ext cx="35280" cy="117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92AD58F1-85EA-450F-BFC5-386BE3EF21F5}"/>
              </a:ext>
            </a:extLst>
          </p:cNvPr>
          <p:cNvGrpSpPr/>
          <p:nvPr/>
        </p:nvGrpSpPr>
        <p:grpSpPr>
          <a:xfrm>
            <a:off x="208851" y="5292857"/>
            <a:ext cx="322560" cy="260280"/>
            <a:chOff x="208851" y="5292857"/>
            <a:chExt cx="322560" cy="260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1872DBA1-0808-45F6-A66F-75D37E8D51A0}"/>
                    </a:ext>
                  </a:extLst>
                </p14:cNvPr>
                <p14:cNvContentPartPr/>
                <p14:nvPr/>
              </p14:nvContentPartPr>
              <p14:xfrm>
                <a:off x="208851" y="5416697"/>
                <a:ext cx="99000" cy="9792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1872DBA1-0808-45F6-A66F-75D37E8D51A0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99851" y="5407697"/>
                  <a:ext cx="11664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99C4CDEB-A0BC-4B79-AAB5-DE49329387AE}"/>
                    </a:ext>
                  </a:extLst>
                </p14:cNvPr>
                <p14:cNvContentPartPr/>
                <p14:nvPr/>
              </p14:nvContentPartPr>
              <p14:xfrm>
                <a:off x="348171" y="5441177"/>
                <a:ext cx="72360" cy="11196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99C4CDEB-A0BC-4B79-AAB5-DE49329387AE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339171" y="5432537"/>
                  <a:ext cx="9000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8E64478D-2794-4E02-B955-E63ADFCA5C35}"/>
                    </a:ext>
                  </a:extLst>
                </p14:cNvPr>
                <p14:cNvContentPartPr/>
                <p14:nvPr/>
              </p14:nvContentPartPr>
              <p14:xfrm>
                <a:off x="400011" y="5292857"/>
                <a:ext cx="46080" cy="20952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8E64478D-2794-4E02-B955-E63ADFCA5C35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391371" y="5284217"/>
                  <a:ext cx="6372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40AE6FB2-7929-4B57-A1A9-BF69B084453E}"/>
                    </a:ext>
                  </a:extLst>
                </p14:cNvPr>
                <p14:cNvContentPartPr/>
                <p14:nvPr/>
              </p14:nvContentPartPr>
              <p14:xfrm>
                <a:off x="365811" y="5402657"/>
                <a:ext cx="165600" cy="2628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40AE6FB2-7929-4B57-A1A9-BF69B084453E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357171" y="5393657"/>
                  <a:ext cx="183240" cy="43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3EB4BF86-958A-4EA7-8609-0A45838CBD1A}"/>
              </a:ext>
            </a:extLst>
          </p:cNvPr>
          <p:cNvGrpSpPr/>
          <p:nvPr/>
        </p:nvGrpSpPr>
        <p:grpSpPr>
          <a:xfrm>
            <a:off x="674691" y="5163977"/>
            <a:ext cx="466200" cy="369720"/>
            <a:chOff x="674691" y="5163977"/>
            <a:chExt cx="466200" cy="369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5C20ED40-D000-4802-9C7E-1505F82E3173}"/>
                    </a:ext>
                  </a:extLst>
                </p14:cNvPr>
                <p14:cNvContentPartPr/>
                <p14:nvPr/>
              </p14:nvContentPartPr>
              <p14:xfrm>
                <a:off x="686211" y="5163977"/>
                <a:ext cx="73440" cy="36972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5C20ED40-D000-4802-9C7E-1505F82E3173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677571" y="5155337"/>
                  <a:ext cx="91080" cy="38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3C579E8E-B4E5-4BF3-BC1F-6E929CD950AC}"/>
                    </a:ext>
                  </a:extLst>
                </p14:cNvPr>
                <p14:cNvContentPartPr/>
                <p14:nvPr/>
              </p14:nvContentPartPr>
              <p14:xfrm>
                <a:off x="674691" y="5415977"/>
                <a:ext cx="117720" cy="3420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3C579E8E-B4E5-4BF3-BC1F-6E929CD950AC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665691" y="5406977"/>
                  <a:ext cx="13536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23127FA2-E414-42F9-9BA1-6299A7E8F553}"/>
                    </a:ext>
                  </a:extLst>
                </p14:cNvPr>
                <p14:cNvContentPartPr/>
                <p14:nvPr/>
              </p14:nvContentPartPr>
              <p14:xfrm>
                <a:off x="783411" y="5409497"/>
                <a:ext cx="110880" cy="8100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23127FA2-E414-42F9-9BA1-6299A7E8F553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774771" y="5400497"/>
                  <a:ext cx="12852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7B580DC5-3DB0-4FCC-BDB2-326D574A45C5}"/>
                    </a:ext>
                  </a:extLst>
                </p14:cNvPr>
                <p14:cNvContentPartPr/>
                <p14:nvPr/>
              </p14:nvContentPartPr>
              <p14:xfrm>
                <a:off x="914091" y="5242097"/>
                <a:ext cx="109800" cy="22176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7B580DC5-3DB0-4FCC-BDB2-326D574A45C5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905451" y="5233457"/>
                  <a:ext cx="12744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E772FD15-9B56-4A8E-92A9-2C406FB345BB}"/>
                    </a:ext>
                  </a:extLst>
                </p14:cNvPr>
                <p14:cNvContentPartPr/>
                <p14:nvPr/>
              </p14:nvContentPartPr>
              <p14:xfrm>
                <a:off x="1131531" y="5294657"/>
                <a:ext cx="9360" cy="10512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E772FD15-9B56-4A8E-92A9-2C406FB345BB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122891" y="5285657"/>
                  <a:ext cx="27000" cy="122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F26753E5-A591-4C84-8EC2-F5CE39EE3B1D}"/>
              </a:ext>
            </a:extLst>
          </p:cNvPr>
          <p:cNvGrpSpPr/>
          <p:nvPr/>
        </p:nvGrpSpPr>
        <p:grpSpPr>
          <a:xfrm>
            <a:off x="6643131" y="3293777"/>
            <a:ext cx="1051920" cy="344160"/>
            <a:chOff x="6643131" y="3293777"/>
            <a:chExt cx="1051920" cy="344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740CD4AF-4C69-4824-9076-02FA930842CA}"/>
                    </a:ext>
                  </a:extLst>
                </p14:cNvPr>
                <p14:cNvContentPartPr/>
                <p14:nvPr/>
              </p14:nvContentPartPr>
              <p14:xfrm>
                <a:off x="6643131" y="3334817"/>
                <a:ext cx="198720" cy="22968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740CD4AF-4C69-4824-9076-02FA930842CA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6634131" y="3326177"/>
                  <a:ext cx="21636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7F196680-6898-4319-8167-146D372E2102}"/>
                    </a:ext>
                  </a:extLst>
                </p14:cNvPr>
                <p14:cNvContentPartPr/>
                <p14:nvPr/>
              </p14:nvContentPartPr>
              <p14:xfrm>
                <a:off x="6862011" y="3396017"/>
                <a:ext cx="255960" cy="24192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7F196680-6898-4319-8167-146D372E2102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6853371" y="3387017"/>
                  <a:ext cx="27360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C216263A-16D4-4581-8AD8-13026E8D1FA9}"/>
                    </a:ext>
                  </a:extLst>
                </p14:cNvPr>
                <p14:cNvContentPartPr/>
                <p14:nvPr/>
              </p14:nvContentPartPr>
              <p14:xfrm>
                <a:off x="7114371" y="3293777"/>
                <a:ext cx="312480" cy="22248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C216263A-16D4-4581-8AD8-13026E8D1FA9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7105731" y="3284777"/>
                  <a:ext cx="33012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51403612-C831-4F0F-8A37-1668B7547A56}"/>
                    </a:ext>
                  </a:extLst>
                </p14:cNvPr>
                <p14:cNvContentPartPr/>
                <p14:nvPr/>
              </p14:nvContentPartPr>
              <p14:xfrm>
                <a:off x="7322091" y="3406817"/>
                <a:ext cx="158400" cy="2448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51403612-C831-4F0F-8A37-1668B7547A56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7313451" y="3398177"/>
                  <a:ext cx="17604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81D310AD-7023-4348-A47A-0DB0B0D0AFA8}"/>
                    </a:ext>
                  </a:extLst>
                </p14:cNvPr>
                <p14:cNvContentPartPr/>
                <p14:nvPr/>
              </p14:nvContentPartPr>
              <p14:xfrm>
                <a:off x="7454211" y="3343097"/>
                <a:ext cx="181440" cy="14184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81D310AD-7023-4348-A47A-0DB0B0D0AFA8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7445211" y="3334097"/>
                  <a:ext cx="19908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957A40E1-B415-4FB7-A263-0628F514EDC5}"/>
                    </a:ext>
                  </a:extLst>
                </p14:cNvPr>
                <p14:cNvContentPartPr/>
                <p14:nvPr/>
              </p14:nvContentPartPr>
              <p14:xfrm>
                <a:off x="7689291" y="3343817"/>
                <a:ext cx="5760" cy="8208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957A40E1-B415-4FB7-A263-0628F514EDC5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7680291" y="3334817"/>
                  <a:ext cx="23400" cy="99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145DB7E6-DEE3-44DB-B67B-C005682E996E}"/>
              </a:ext>
            </a:extLst>
          </p:cNvPr>
          <p:cNvGrpSpPr/>
          <p:nvPr/>
        </p:nvGrpSpPr>
        <p:grpSpPr>
          <a:xfrm>
            <a:off x="6513671" y="5587337"/>
            <a:ext cx="418320" cy="299880"/>
            <a:chOff x="6513671" y="5587337"/>
            <a:chExt cx="418320" cy="299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02DDB7F5-590A-40FC-84A8-67B953725B8C}"/>
                    </a:ext>
                  </a:extLst>
                </p14:cNvPr>
                <p14:cNvContentPartPr/>
                <p14:nvPr/>
              </p14:nvContentPartPr>
              <p14:xfrm>
                <a:off x="6513671" y="5763017"/>
                <a:ext cx="114480" cy="12420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02DDB7F5-590A-40FC-84A8-67B953725B8C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6504671" y="5754017"/>
                  <a:ext cx="13212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A99F95F8-7116-4F37-85EF-4E27FC98B389}"/>
                    </a:ext>
                  </a:extLst>
                </p14:cNvPr>
                <p14:cNvContentPartPr/>
                <p14:nvPr/>
              </p14:nvContentPartPr>
              <p14:xfrm>
                <a:off x="6670631" y="5779217"/>
                <a:ext cx="85680" cy="8064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A99F95F8-7116-4F37-85EF-4E27FC98B389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6661631" y="5770217"/>
                  <a:ext cx="10332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B96A8442-03DF-4635-857B-E693B2967807}"/>
                    </a:ext>
                  </a:extLst>
                </p14:cNvPr>
                <p14:cNvContentPartPr/>
                <p14:nvPr/>
              </p14:nvContentPartPr>
              <p14:xfrm>
                <a:off x="6775031" y="5587337"/>
                <a:ext cx="59040" cy="22392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B96A8442-03DF-4635-857B-E693B2967807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6766031" y="5578337"/>
                  <a:ext cx="7668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F1241121-7B65-4FF7-A117-BBC2E952527B}"/>
                    </a:ext>
                  </a:extLst>
                </p14:cNvPr>
                <p14:cNvContentPartPr/>
                <p14:nvPr/>
              </p14:nvContentPartPr>
              <p14:xfrm>
                <a:off x="6781151" y="5657537"/>
                <a:ext cx="150840" cy="4464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F1241121-7B65-4FF7-A117-BBC2E952527B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6772151" y="5648897"/>
                  <a:ext cx="168480" cy="62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C5AA6951-AB07-4122-B353-C93442167F38}"/>
              </a:ext>
            </a:extLst>
          </p:cNvPr>
          <p:cNvGrpSpPr/>
          <p:nvPr/>
        </p:nvGrpSpPr>
        <p:grpSpPr>
          <a:xfrm>
            <a:off x="7123871" y="5467097"/>
            <a:ext cx="1096920" cy="397440"/>
            <a:chOff x="7123871" y="5467097"/>
            <a:chExt cx="1096920" cy="397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F9A3FA4B-93D5-4E83-BCC5-68BEE15E22F1}"/>
                    </a:ext>
                  </a:extLst>
                </p14:cNvPr>
                <p14:cNvContentPartPr/>
                <p14:nvPr/>
              </p14:nvContentPartPr>
              <p14:xfrm>
                <a:off x="7123871" y="5640977"/>
                <a:ext cx="160200" cy="18360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F9A3FA4B-93D5-4E83-BCC5-68BEE15E22F1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7114871" y="5632337"/>
                  <a:ext cx="17784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F1C83AC0-7107-4D35-BC52-EB56805C0ED6}"/>
                    </a:ext>
                  </a:extLst>
                </p14:cNvPr>
                <p14:cNvContentPartPr/>
                <p14:nvPr/>
              </p14:nvContentPartPr>
              <p14:xfrm>
                <a:off x="7306031" y="5657177"/>
                <a:ext cx="259200" cy="20736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F1C83AC0-7107-4D35-BC52-EB56805C0ED6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7297391" y="5648537"/>
                  <a:ext cx="27684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2A4A9294-B799-486F-9886-881CEC09D596}"/>
                    </a:ext>
                  </a:extLst>
                </p14:cNvPr>
                <p14:cNvContentPartPr/>
                <p14:nvPr/>
              </p14:nvContentPartPr>
              <p14:xfrm>
                <a:off x="7585031" y="5467097"/>
                <a:ext cx="296640" cy="26784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2A4A9294-B799-486F-9886-881CEC09D596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7576031" y="5458097"/>
                  <a:ext cx="314280" cy="28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B86A79FD-7341-43FE-AED5-627434F8F9B3}"/>
                    </a:ext>
                  </a:extLst>
                </p14:cNvPr>
                <p14:cNvContentPartPr/>
                <p14:nvPr/>
              </p14:nvContentPartPr>
              <p14:xfrm>
                <a:off x="7794191" y="5602457"/>
                <a:ext cx="139320" cy="2304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B86A79FD-7341-43FE-AED5-627434F8F9B3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7785551" y="5593817"/>
                  <a:ext cx="15696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2B2C03E6-B64D-472D-95FB-88904B29C711}"/>
                    </a:ext>
                  </a:extLst>
                </p14:cNvPr>
                <p14:cNvContentPartPr/>
                <p14:nvPr/>
              </p14:nvContentPartPr>
              <p14:xfrm>
                <a:off x="7907231" y="5572937"/>
                <a:ext cx="217080" cy="13464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2B2C03E6-B64D-472D-95FB-88904B29C711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7898231" y="5563937"/>
                  <a:ext cx="23472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139B072A-0C34-4EFD-BBBB-D201D8973E44}"/>
                    </a:ext>
                  </a:extLst>
                </p14:cNvPr>
                <p14:cNvContentPartPr/>
                <p14:nvPr/>
              </p14:nvContentPartPr>
              <p14:xfrm>
                <a:off x="8218631" y="5550257"/>
                <a:ext cx="2160" cy="7380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139B072A-0C34-4EFD-BBBB-D201D8973E44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209631" y="5541257"/>
                  <a:ext cx="19800" cy="91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4ED83925-1243-40A4-A12F-9699AEA69F9F}"/>
                  </a:ext>
                </a:extLst>
              </p14:cNvPr>
              <p14:cNvContentPartPr/>
              <p14:nvPr/>
            </p14:nvContentPartPr>
            <p14:xfrm>
              <a:off x="8352051" y="3248057"/>
              <a:ext cx="29520" cy="48600"/>
            </p14:xfrm>
          </p:contentPart>
        </mc:Choice>
        <mc:Fallback xmlns=""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4ED83925-1243-40A4-A12F-9699AEA69F9F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8343411" y="3239417"/>
                <a:ext cx="47160" cy="66240"/>
              </a:xfrm>
              <a:prstGeom prst="rect">
                <a:avLst/>
              </a:prstGeom>
            </p:spPr>
          </p:pic>
        </mc:Fallback>
      </mc:AlternateContent>
      <p:grpSp>
        <p:nvGrpSpPr>
          <p:cNvPr id="137" name="Group 136">
            <a:extLst>
              <a:ext uri="{FF2B5EF4-FFF2-40B4-BE49-F238E27FC236}">
                <a16:creationId xmlns:a16="http://schemas.microsoft.com/office/drawing/2014/main" id="{ED171EC5-FB79-43C5-9E1F-1BF23F7347E1}"/>
              </a:ext>
            </a:extLst>
          </p:cNvPr>
          <p:cNvGrpSpPr/>
          <p:nvPr/>
        </p:nvGrpSpPr>
        <p:grpSpPr>
          <a:xfrm>
            <a:off x="8929491" y="3195857"/>
            <a:ext cx="211680" cy="397800"/>
            <a:chOff x="8929491" y="3195857"/>
            <a:chExt cx="211680" cy="397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58F8A74B-9320-4CBA-83E3-69B04007D9AB}"/>
                    </a:ext>
                  </a:extLst>
                </p14:cNvPr>
                <p14:cNvContentPartPr/>
                <p14:nvPr/>
              </p14:nvContentPartPr>
              <p14:xfrm>
                <a:off x="9093651" y="3195857"/>
                <a:ext cx="47520" cy="5220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58F8A74B-9320-4CBA-83E3-69B04007D9AB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9084651" y="3187217"/>
                  <a:ext cx="6516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8D7EBEEC-9BF4-4BB9-B514-BAD21A6EC8D3}"/>
                    </a:ext>
                  </a:extLst>
                </p14:cNvPr>
                <p14:cNvContentPartPr/>
                <p14:nvPr/>
              </p14:nvContentPartPr>
              <p14:xfrm>
                <a:off x="8978091" y="3202337"/>
                <a:ext cx="148680" cy="31428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8D7EBEEC-9BF4-4BB9-B514-BAD21A6EC8D3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8969091" y="3193697"/>
                  <a:ext cx="166320" cy="33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F0F65E19-5341-49D3-8D3E-0EE43AF8826C}"/>
                    </a:ext>
                  </a:extLst>
                </p14:cNvPr>
                <p14:cNvContentPartPr/>
                <p14:nvPr/>
              </p14:nvContentPartPr>
              <p14:xfrm>
                <a:off x="8929491" y="3532097"/>
                <a:ext cx="40680" cy="6156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F0F65E19-5341-49D3-8D3E-0EE43AF8826C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8920851" y="3523457"/>
                  <a:ext cx="58320" cy="79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5DC46D6E-BD1A-471C-A806-3C32BB0C8A22}"/>
              </a:ext>
            </a:extLst>
          </p:cNvPr>
          <p:cNvGrpSpPr/>
          <p:nvPr/>
        </p:nvGrpSpPr>
        <p:grpSpPr>
          <a:xfrm>
            <a:off x="9529971" y="3204497"/>
            <a:ext cx="388080" cy="429480"/>
            <a:chOff x="9529971" y="3204497"/>
            <a:chExt cx="388080" cy="429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3EB0FC12-103A-42D1-8339-6625A6F9F066}"/>
                    </a:ext>
                  </a:extLst>
                </p14:cNvPr>
                <p14:cNvContentPartPr/>
                <p14:nvPr/>
              </p14:nvContentPartPr>
              <p14:xfrm>
                <a:off x="9710691" y="3219617"/>
                <a:ext cx="42840" cy="3888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3EB0FC12-103A-42D1-8339-6625A6F9F066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9701691" y="3210977"/>
                  <a:ext cx="6048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7E0EEEB9-2AC8-428B-A1F1-3F8D7E691574}"/>
                    </a:ext>
                  </a:extLst>
                </p14:cNvPr>
                <p14:cNvContentPartPr/>
                <p14:nvPr/>
              </p14:nvContentPartPr>
              <p14:xfrm>
                <a:off x="9529971" y="3221777"/>
                <a:ext cx="206280" cy="41220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7E0EEEB9-2AC8-428B-A1F1-3F8D7E691574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9520971" y="3213137"/>
                  <a:ext cx="223920" cy="42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0F97AB1A-A969-4665-8810-EE3A1815F097}"/>
                    </a:ext>
                  </a:extLst>
                </p14:cNvPr>
                <p14:cNvContentPartPr/>
                <p14:nvPr/>
              </p14:nvContentPartPr>
              <p14:xfrm>
                <a:off x="9753171" y="3204497"/>
                <a:ext cx="145080" cy="29916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0F97AB1A-A969-4665-8810-EE3A1815F097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9744531" y="3195497"/>
                  <a:ext cx="162720" cy="31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30C9CAA0-2AD0-4808-A3C0-08D2DE5932BD}"/>
                    </a:ext>
                  </a:extLst>
                </p14:cNvPr>
                <p14:cNvContentPartPr/>
                <p14:nvPr/>
              </p14:nvContentPartPr>
              <p14:xfrm>
                <a:off x="9882771" y="3515537"/>
                <a:ext cx="35280" cy="7308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30C9CAA0-2AD0-4808-A3C0-08D2DE5932BD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9874131" y="3506537"/>
                  <a:ext cx="52920" cy="90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E05F5054-12DF-4A24-AE30-03541A20CA1D}"/>
              </a:ext>
            </a:extLst>
          </p:cNvPr>
          <p:cNvGrpSpPr/>
          <p:nvPr/>
        </p:nvGrpSpPr>
        <p:grpSpPr>
          <a:xfrm>
            <a:off x="10174011" y="3173177"/>
            <a:ext cx="525240" cy="733680"/>
            <a:chOff x="10174011" y="3173177"/>
            <a:chExt cx="525240" cy="733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253E74B6-3227-497B-B217-DB3674784331}"/>
                    </a:ext>
                  </a:extLst>
                </p14:cNvPr>
                <p14:cNvContentPartPr/>
                <p14:nvPr/>
              </p14:nvContentPartPr>
              <p14:xfrm>
                <a:off x="10493691" y="3173177"/>
                <a:ext cx="24480" cy="4320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253E74B6-3227-497B-B217-DB3674784331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10485051" y="3164177"/>
                  <a:ext cx="4212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8B24401A-86B6-404F-9203-DBB379DB698B}"/>
                    </a:ext>
                  </a:extLst>
                </p14:cNvPr>
                <p14:cNvContentPartPr/>
                <p14:nvPr/>
              </p14:nvContentPartPr>
              <p14:xfrm>
                <a:off x="10384971" y="3204497"/>
                <a:ext cx="102240" cy="33444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8B24401A-86B6-404F-9203-DBB379DB698B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10375971" y="3195497"/>
                  <a:ext cx="119880" cy="35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88D23985-EE2A-448F-B8BC-106D825F6C72}"/>
                    </a:ext>
                  </a:extLst>
                </p14:cNvPr>
                <p14:cNvContentPartPr/>
                <p14:nvPr/>
              </p14:nvContentPartPr>
              <p14:xfrm>
                <a:off x="10345371" y="3507977"/>
                <a:ext cx="52560" cy="6048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88D23985-EE2A-448F-B8BC-106D825F6C72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10336731" y="3498977"/>
                  <a:ext cx="7020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EAED6794-E3D1-45E9-9F96-682054725F50}"/>
                    </a:ext>
                  </a:extLst>
                </p14:cNvPr>
                <p14:cNvContentPartPr/>
                <p14:nvPr/>
              </p14:nvContentPartPr>
              <p14:xfrm>
                <a:off x="10520691" y="3186857"/>
                <a:ext cx="160560" cy="31824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EAED6794-E3D1-45E9-9F96-682054725F50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10512051" y="3178217"/>
                  <a:ext cx="178200" cy="33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43EDA14F-605E-438F-B972-F45CB941D6A0}"/>
                    </a:ext>
                  </a:extLst>
                </p14:cNvPr>
                <p14:cNvContentPartPr/>
                <p14:nvPr/>
              </p14:nvContentPartPr>
              <p14:xfrm>
                <a:off x="10670091" y="3522377"/>
                <a:ext cx="29160" cy="3744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43EDA14F-605E-438F-B972-F45CB941D6A0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10661091" y="3513377"/>
                  <a:ext cx="4680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28E89B91-5B88-4F78-BB79-DB7357B93404}"/>
                    </a:ext>
                  </a:extLst>
                </p14:cNvPr>
                <p14:cNvContentPartPr/>
                <p14:nvPr/>
              </p14:nvContentPartPr>
              <p14:xfrm>
                <a:off x="10216131" y="3570257"/>
                <a:ext cx="112320" cy="26280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28E89B91-5B88-4F78-BB79-DB7357B93404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10207131" y="3561257"/>
                  <a:ext cx="129960" cy="28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8D673C02-A315-4FAD-862F-15689DC941D3}"/>
                    </a:ext>
                  </a:extLst>
                </p14:cNvPr>
                <p14:cNvContentPartPr/>
                <p14:nvPr/>
              </p14:nvContentPartPr>
              <p14:xfrm>
                <a:off x="10174011" y="3857897"/>
                <a:ext cx="56520" cy="4896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8D673C02-A315-4FAD-862F-15689DC941D3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10165011" y="3849257"/>
                  <a:ext cx="74160" cy="66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EC2126D1-6550-4F10-8619-BE07EF1A5A0B}"/>
              </a:ext>
            </a:extLst>
          </p:cNvPr>
          <p:cNvGrpSpPr/>
          <p:nvPr/>
        </p:nvGrpSpPr>
        <p:grpSpPr>
          <a:xfrm>
            <a:off x="11050611" y="3148697"/>
            <a:ext cx="528120" cy="703080"/>
            <a:chOff x="11050611" y="3148697"/>
            <a:chExt cx="528120" cy="703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379267BE-C54F-404B-9A8E-48A372D1255C}"/>
                    </a:ext>
                  </a:extLst>
                </p14:cNvPr>
                <p14:cNvContentPartPr/>
                <p14:nvPr/>
              </p14:nvContentPartPr>
              <p14:xfrm>
                <a:off x="11330691" y="3148697"/>
                <a:ext cx="41040" cy="5220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379267BE-C54F-404B-9A8E-48A372D1255C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11321691" y="3140057"/>
                  <a:ext cx="5868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E137FAB3-69C5-4DA2-B1DB-04C8E5C540D7}"/>
                    </a:ext>
                  </a:extLst>
                </p14:cNvPr>
                <p14:cNvContentPartPr/>
                <p14:nvPr/>
              </p14:nvContentPartPr>
              <p14:xfrm>
                <a:off x="11236731" y="3183617"/>
                <a:ext cx="101880" cy="26424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E137FAB3-69C5-4DA2-B1DB-04C8E5C540D7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11227731" y="3174977"/>
                  <a:ext cx="119520" cy="28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274B85E5-1073-4D20-AA8B-0E93A8E9CB3B}"/>
                    </a:ext>
                  </a:extLst>
                </p14:cNvPr>
                <p14:cNvContentPartPr/>
                <p14:nvPr/>
              </p14:nvContentPartPr>
              <p14:xfrm>
                <a:off x="11197851" y="3462617"/>
                <a:ext cx="34920" cy="5220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274B85E5-1073-4D20-AA8B-0E93A8E9CB3B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11189211" y="3453617"/>
                  <a:ext cx="5256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7CF8E502-55F1-4E1E-8344-358F069CD705}"/>
                    </a:ext>
                  </a:extLst>
                </p14:cNvPr>
                <p14:cNvContentPartPr/>
                <p14:nvPr/>
              </p14:nvContentPartPr>
              <p14:xfrm>
                <a:off x="11399091" y="3183257"/>
                <a:ext cx="179640" cy="27504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7CF8E502-55F1-4E1E-8344-358F069CD705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11390091" y="3174617"/>
                  <a:ext cx="197280" cy="29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568E8E6B-D50E-40ED-A286-D27CE063FD2E}"/>
                    </a:ext>
                  </a:extLst>
                </p14:cNvPr>
                <p14:cNvContentPartPr/>
                <p14:nvPr/>
              </p14:nvContentPartPr>
              <p14:xfrm>
                <a:off x="11095251" y="3500777"/>
                <a:ext cx="103680" cy="23472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568E8E6B-D50E-40ED-A286-D27CE063FD2E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11086611" y="3491777"/>
                  <a:ext cx="12132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AAC1CE59-637E-43E2-99F1-E13DBCA967F2}"/>
                    </a:ext>
                  </a:extLst>
                </p14:cNvPr>
                <p14:cNvContentPartPr/>
                <p14:nvPr/>
              </p14:nvContentPartPr>
              <p14:xfrm>
                <a:off x="11050611" y="3757817"/>
                <a:ext cx="36720" cy="9396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AAC1CE59-637E-43E2-99F1-E13DBCA967F2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11041971" y="3748817"/>
                  <a:ext cx="5436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A7060BD0-87EE-4126-B8D7-99DDD7B95E26}"/>
                    </a:ext>
                  </a:extLst>
                </p14:cNvPr>
                <p14:cNvContentPartPr/>
                <p14:nvPr/>
              </p14:nvContentPartPr>
              <p14:xfrm>
                <a:off x="11259771" y="3500777"/>
                <a:ext cx="81000" cy="21564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A7060BD0-87EE-4126-B8D7-99DDD7B95E26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11250771" y="3491777"/>
                  <a:ext cx="9864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1DE29BBE-34E4-4E86-9A8A-6AF4FD42A485}"/>
                    </a:ext>
                  </a:extLst>
                </p14:cNvPr>
                <p14:cNvContentPartPr/>
                <p14:nvPr/>
              </p14:nvContentPartPr>
              <p14:xfrm>
                <a:off x="11333211" y="3753137"/>
                <a:ext cx="40320" cy="5472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1DE29BBE-34E4-4E86-9A8A-6AF4FD42A485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11324571" y="3744137"/>
                  <a:ext cx="5796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E860B702-DEE0-4FB5-8DAD-A0EDA7C32E1A}"/>
                    </a:ext>
                  </a:extLst>
                </p14:cNvPr>
                <p14:cNvContentPartPr/>
                <p14:nvPr/>
              </p14:nvContentPartPr>
              <p14:xfrm>
                <a:off x="11503491" y="3448217"/>
                <a:ext cx="61560" cy="26028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E860B702-DEE0-4FB5-8DAD-A0EDA7C32E1A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11494491" y="3439577"/>
                  <a:ext cx="7920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27E2E0F1-77C5-43E3-A006-237BFEDA4F5D}"/>
                    </a:ext>
                  </a:extLst>
                </p14:cNvPr>
                <p14:cNvContentPartPr/>
                <p14:nvPr/>
              </p14:nvContentPartPr>
              <p14:xfrm>
                <a:off x="11496651" y="3711017"/>
                <a:ext cx="33840" cy="6552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27E2E0F1-77C5-43E3-A006-237BFEDA4F5D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11488011" y="3702017"/>
                  <a:ext cx="51480" cy="83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876C5473-72AA-480E-874A-09897213FCD9}"/>
              </a:ext>
            </a:extLst>
          </p:cNvPr>
          <p:cNvGrpSpPr/>
          <p:nvPr/>
        </p:nvGrpSpPr>
        <p:grpSpPr>
          <a:xfrm>
            <a:off x="8518371" y="4015937"/>
            <a:ext cx="725040" cy="631440"/>
            <a:chOff x="8518371" y="4015937"/>
            <a:chExt cx="725040" cy="631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E9DD3AB6-D777-45F6-BEEE-A3B7C9922DD9}"/>
                    </a:ext>
                  </a:extLst>
                </p14:cNvPr>
                <p14:cNvContentPartPr/>
                <p14:nvPr/>
              </p14:nvContentPartPr>
              <p14:xfrm>
                <a:off x="8813571" y="4015937"/>
                <a:ext cx="50040" cy="5580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E9DD3AB6-D777-45F6-BEEE-A3B7C9922DD9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8804931" y="4007297"/>
                  <a:ext cx="6768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8823FD60-46F3-415F-BB6B-80A9B0B93A1E}"/>
                    </a:ext>
                  </a:extLst>
                </p14:cNvPr>
                <p14:cNvContentPartPr/>
                <p14:nvPr/>
              </p14:nvContentPartPr>
              <p14:xfrm>
                <a:off x="8710971" y="4075337"/>
                <a:ext cx="110880" cy="20340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8823FD60-46F3-415F-BB6B-80A9B0B93A1E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8701971" y="4066697"/>
                  <a:ext cx="12852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E4BC5065-7965-46AD-813E-BB5AAFD5BC2D}"/>
                    </a:ext>
                  </a:extLst>
                </p14:cNvPr>
                <p14:cNvContentPartPr/>
                <p14:nvPr/>
              </p14:nvContentPartPr>
              <p14:xfrm>
                <a:off x="8676411" y="4284497"/>
                <a:ext cx="40320" cy="5652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E4BC5065-7965-46AD-813E-BB5AAFD5BC2D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8667411" y="4275497"/>
                  <a:ext cx="5796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19003AB4-4731-4EB6-A4B1-BCB595AD164C}"/>
                    </a:ext>
                  </a:extLst>
                </p14:cNvPr>
                <p14:cNvContentPartPr/>
                <p14:nvPr/>
              </p14:nvContentPartPr>
              <p14:xfrm>
                <a:off x="8873331" y="4080737"/>
                <a:ext cx="119880" cy="20592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19003AB4-4731-4EB6-A4B1-BCB595AD164C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8864691" y="4072097"/>
                  <a:ext cx="13752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DD444482-3D70-434A-9D44-D2D16A662186}"/>
                    </a:ext>
                  </a:extLst>
                </p14:cNvPr>
                <p14:cNvContentPartPr/>
                <p14:nvPr/>
              </p14:nvContentPartPr>
              <p14:xfrm>
                <a:off x="8975571" y="4293137"/>
                <a:ext cx="36360" cy="5256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DD444482-3D70-434A-9D44-D2D16A662186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8966931" y="4284497"/>
                  <a:ext cx="5400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DF95F3C9-B70B-4B21-ACED-55F35CF62811}"/>
                    </a:ext>
                  </a:extLst>
                </p14:cNvPr>
                <p14:cNvContentPartPr/>
                <p14:nvPr/>
              </p14:nvContentPartPr>
              <p14:xfrm>
                <a:off x="8545731" y="4353977"/>
                <a:ext cx="136800" cy="25560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DF95F3C9-B70B-4B21-ACED-55F35CF62811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8537091" y="4345337"/>
                  <a:ext cx="154440" cy="27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CC234C78-E4AB-455E-8C03-1EA619C95D09}"/>
                    </a:ext>
                  </a:extLst>
                </p14:cNvPr>
                <p14:cNvContentPartPr/>
                <p14:nvPr/>
              </p14:nvContentPartPr>
              <p14:xfrm>
                <a:off x="8518371" y="4611017"/>
                <a:ext cx="24840" cy="3636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CC234C78-E4AB-455E-8C03-1EA619C95D09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8509371" y="4602377"/>
                  <a:ext cx="4248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F5057DC0-C3FB-4B3A-BFE2-1F01CE2D5221}"/>
                    </a:ext>
                  </a:extLst>
                </p14:cNvPr>
                <p14:cNvContentPartPr/>
                <p14:nvPr/>
              </p14:nvContentPartPr>
              <p14:xfrm>
                <a:off x="8725731" y="4336697"/>
                <a:ext cx="103680" cy="21384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F5057DC0-C3FB-4B3A-BFE2-1F01CE2D5221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8716731" y="4327697"/>
                  <a:ext cx="12132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1D5EA166-8F36-4F30-BC29-81024EF00D81}"/>
                    </a:ext>
                  </a:extLst>
                </p14:cNvPr>
                <p14:cNvContentPartPr/>
                <p14:nvPr/>
              </p14:nvContentPartPr>
              <p14:xfrm>
                <a:off x="8815011" y="4545857"/>
                <a:ext cx="48960" cy="6156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1D5EA166-8F36-4F30-BC29-81024EF00D81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8806371" y="4536857"/>
                  <a:ext cx="6660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8AF02932-7D18-44BA-9BCF-6E46A44F6B55}"/>
                    </a:ext>
                  </a:extLst>
                </p14:cNvPr>
                <p14:cNvContentPartPr/>
                <p14:nvPr/>
              </p14:nvContentPartPr>
              <p14:xfrm>
                <a:off x="8987451" y="4343897"/>
                <a:ext cx="43560" cy="20160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8AF02932-7D18-44BA-9BCF-6E46A44F6B55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8978451" y="4335257"/>
                  <a:ext cx="6120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3E9910FB-C5BC-44DB-BEEE-8FA69A1587C8}"/>
                    </a:ext>
                  </a:extLst>
                </p14:cNvPr>
                <p14:cNvContentPartPr/>
                <p14:nvPr/>
              </p14:nvContentPartPr>
              <p14:xfrm>
                <a:off x="8983851" y="4545857"/>
                <a:ext cx="27360" cy="4032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3E9910FB-C5BC-44DB-BEEE-8FA69A1587C8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8975211" y="4536857"/>
                  <a:ext cx="4500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8A92B55C-A4FC-48E7-8AAD-14FE916C7FE0}"/>
                    </a:ext>
                  </a:extLst>
                </p14:cNvPr>
                <p14:cNvContentPartPr/>
                <p14:nvPr/>
              </p14:nvContentPartPr>
              <p14:xfrm>
                <a:off x="9073851" y="4361177"/>
                <a:ext cx="159840" cy="18072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8A92B55C-A4FC-48E7-8AAD-14FE916C7FE0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9064851" y="4352177"/>
                  <a:ext cx="17748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EBCAF222-DD88-4568-899F-0DFB5A53800F}"/>
                    </a:ext>
                  </a:extLst>
                </p14:cNvPr>
                <p14:cNvContentPartPr/>
                <p14:nvPr/>
              </p14:nvContentPartPr>
              <p14:xfrm>
                <a:off x="9191211" y="4536857"/>
                <a:ext cx="52200" cy="6588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EBCAF222-DD88-4568-899F-0DFB5A53800F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9182211" y="4527857"/>
                  <a:ext cx="69840" cy="83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52">
            <p14:nvContentPartPr>
              <p14:cNvPr id="165" name="Ink 164">
                <a:extLst>
                  <a:ext uri="{FF2B5EF4-FFF2-40B4-BE49-F238E27FC236}">
                    <a16:creationId xmlns:a16="http://schemas.microsoft.com/office/drawing/2014/main" id="{55214536-1BE9-4248-A7B9-57EF4B2CB9DD}"/>
                  </a:ext>
                </a:extLst>
              </p14:cNvPr>
              <p14:cNvContentPartPr/>
              <p14:nvPr/>
            </p14:nvContentPartPr>
            <p14:xfrm>
              <a:off x="8430891" y="4658537"/>
              <a:ext cx="77400" cy="149400"/>
            </p14:xfrm>
          </p:contentPart>
        </mc:Choice>
        <mc:Fallback xmlns="">
          <p:pic>
            <p:nvPicPr>
              <p:cNvPr id="165" name="Ink 164">
                <a:extLst>
                  <a:ext uri="{FF2B5EF4-FFF2-40B4-BE49-F238E27FC236}">
                    <a16:creationId xmlns:a16="http://schemas.microsoft.com/office/drawing/2014/main" id="{55214536-1BE9-4248-A7B9-57EF4B2CB9DD}"/>
                  </a:ext>
                </a:extLst>
              </p:cNvPr>
              <p:cNvPicPr/>
              <p:nvPr/>
            </p:nvPicPr>
            <p:blipFill>
              <a:blip r:embed="rId253"/>
              <a:stretch>
                <a:fillRect/>
              </a:stretch>
            </p:blipFill>
            <p:spPr>
              <a:xfrm>
                <a:off x="8421891" y="4649897"/>
                <a:ext cx="95040" cy="167040"/>
              </a:xfrm>
              <a:prstGeom prst="rect">
                <a:avLst/>
              </a:prstGeom>
            </p:spPr>
          </p:pic>
        </mc:Fallback>
      </mc:AlternateContent>
      <p:grpSp>
        <p:nvGrpSpPr>
          <p:cNvPr id="171" name="Group 170">
            <a:extLst>
              <a:ext uri="{FF2B5EF4-FFF2-40B4-BE49-F238E27FC236}">
                <a16:creationId xmlns:a16="http://schemas.microsoft.com/office/drawing/2014/main" id="{9692330D-483A-42C6-9142-D3917A4AC8CB}"/>
              </a:ext>
            </a:extLst>
          </p:cNvPr>
          <p:cNvGrpSpPr/>
          <p:nvPr/>
        </p:nvGrpSpPr>
        <p:grpSpPr>
          <a:xfrm>
            <a:off x="9213891" y="5660057"/>
            <a:ext cx="336240" cy="381600"/>
            <a:chOff x="9213891" y="5660057"/>
            <a:chExt cx="336240" cy="381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20741266-95AB-4F66-BC33-37D1EDB70D56}"/>
                    </a:ext>
                  </a:extLst>
                </p14:cNvPr>
                <p14:cNvContentPartPr/>
                <p14:nvPr/>
              </p14:nvContentPartPr>
              <p14:xfrm>
                <a:off x="9213891" y="5660057"/>
                <a:ext cx="39960" cy="5760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20741266-95AB-4F66-BC33-37D1EDB70D56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9204891" y="5651417"/>
                  <a:ext cx="5760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85AC70A2-F156-4706-9E47-773B4187218B}"/>
                    </a:ext>
                  </a:extLst>
                </p14:cNvPr>
                <p14:cNvContentPartPr/>
                <p14:nvPr/>
              </p14:nvContentPartPr>
              <p14:xfrm>
                <a:off x="9265371" y="5703977"/>
                <a:ext cx="229680" cy="25776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85AC70A2-F156-4706-9E47-773B4187218B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9256731" y="5694977"/>
                  <a:ext cx="247320" cy="27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5E3F9278-2372-46C8-B52B-8858D42BFFD6}"/>
                    </a:ext>
                  </a:extLst>
                </p14:cNvPr>
                <p14:cNvContentPartPr/>
                <p14:nvPr/>
              </p14:nvContentPartPr>
              <p14:xfrm>
                <a:off x="9505851" y="5991257"/>
                <a:ext cx="44280" cy="5040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5E3F9278-2372-46C8-B52B-8858D42BFFD6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9496851" y="5982617"/>
                  <a:ext cx="61920" cy="68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1" name="Group 180">
            <a:extLst>
              <a:ext uri="{FF2B5EF4-FFF2-40B4-BE49-F238E27FC236}">
                <a16:creationId xmlns:a16="http://schemas.microsoft.com/office/drawing/2014/main" id="{61DA93E9-2B7A-419A-83FC-026718A1D542}"/>
              </a:ext>
            </a:extLst>
          </p:cNvPr>
          <p:cNvGrpSpPr/>
          <p:nvPr/>
        </p:nvGrpSpPr>
        <p:grpSpPr>
          <a:xfrm>
            <a:off x="10189491" y="5591297"/>
            <a:ext cx="554760" cy="761760"/>
            <a:chOff x="10189491" y="5591297"/>
            <a:chExt cx="554760" cy="761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9D49267C-DB3D-4B5C-AA3E-D1E498B41180}"/>
                    </a:ext>
                  </a:extLst>
                </p14:cNvPr>
                <p14:cNvContentPartPr/>
                <p14:nvPr/>
              </p14:nvContentPartPr>
              <p14:xfrm>
                <a:off x="10294971" y="5591297"/>
                <a:ext cx="65160" cy="6444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9D49267C-DB3D-4B5C-AA3E-D1E498B41180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10285971" y="5582297"/>
                  <a:ext cx="8280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EAF0A73F-B192-46FB-A225-A0188311F4B6}"/>
                    </a:ext>
                  </a:extLst>
                </p14:cNvPr>
                <p14:cNvContentPartPr/>
                <p14:nvPr/>
              </p14:nvContentPartPr>
              <p14:xfrm>
                <a:off x="10219731" y="5660057"/>
                <a:ext cx="91080" cy="22248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EAF0A73F-B192-46FB-A225-A0188311F4B6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10210731" y="5651417"/>
                  <a:ext cx="10872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1E75B458-FEF4-4EAC-A93E-7ECA2704E0C5}"/>
                    </a:ext>
                  </a:extLst>
                </p14:cNvPr>
                <p14:cNvContentPartPr/>
                <p14:nvPr/>
              </p14:nvContentPartPr>
              <p14:xfrm>
                <a:off x="10189491" y="5891537"/>
                <a:ext cx="23760" cy="7308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1E75B458-FEF4-4EAC-A93E-7ECA2704E0C5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10180491" y="5882537"/>
                  <a:ext cx="4140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C5C4439A-CB00-4C35-9528-FC8C9750BF50}"/>
                    </a:ext>
                  </a:extLst>
                </p14:cNvPr>
                <p14:cNvContentPartPr/>
                <p14:nvPr/>
              </p14:nvContentPartPr>
              <p14:xfrm>
                <a:off x="10371651" y="5608217"/>
                <a:ext cx="179640" cy="29880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C5C4439A-CB00-4C35-9528-FC8C9750BF50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10363011" y="5599217"/>
                  <a:ext cx="19728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303DD1B8-9747-4FA3-A42A-EB4F3D424E70}"/>
                    </a:ext>
                  </a:extLst>
                </p14:cNvPr>
                <p14:cNvContentPartPr/>
                <p14:nvPr/>
              </p14:nvContentPartPr>
              <p14:xfrm>
                <a:off x="10499811" y="5901617"/>
                <a:ext cx="57240" cy="6552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303DD1B8-9747-4FA3-A42A-EB4F3D424E70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10491171" y="5892617"/>
                  <a:ext cx="7488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D40C0811-5666-487B-B614-E783D40BB981}"/>
                    </a:ext>
                  </a:extLst>
                </p14:cNvPr>
                <p14:cNvContentPartPr/>
                <p14:nvPr/>
              </p14:nvContentPartPr>
              <p14:xfrm>
                <a:off x="10427091" y="5973977"/>
                <a:ext cx="90000" cy="25524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D40C0811-5666-487B-B614-E783D40BB981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10418451" y="5964977"/>
                  <a:ext cx="107640" cy="27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0B30147B-D255-4125-9408-10DFB49638E5}"/>
                    </a:ext>
                  </a:extLst>
                </p14:cNvPr>
                <p14:cNvContentPartPr/>
                <p14:nvPr/>
              </p14:nvContentPartPr>
              <p14:xfrm>
                <a:off x="10379931" y="6272777"/>
                <a:ext cx="39960" cy="8028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0B30147B-D255-4125-9408-10DFB49638E5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10370931" y="6264137"/>
                  <a:ext cx="5760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5751CA0E-4A83-4A4C-92F4-BCADE3AA4EC3}"/>
                    </a:ext>
                  </a:extLst>
                </p14:cNvPr>
                <p14:cNvContentPartPr/>
                <p14:nvPr/>
              </p14:nvContentPartPr>
              <p14:xfrm>
                <a:off x="10563171" y="5947697"/>
                <a:ext cx="176040" cy="26820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5751CA0E-4A83-4A4C-92F4-BCADE3AA4EC3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10554531" y="5939057"/>
                  <a:ext cx="193680" cy="28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7EE2413C-1461-45F3-A546-13D4E2C8E1E3}"/>
                    </a:ext>
                  </a:extLst>
                </p14:cNvPr>
                <p14:cNvContentPartPr/>
                <p14:nvPr/>
              </p14:nvContentPartPr>
              <p14:xfrm>
                <a:off x="10699971" y="6235697"/>
                <a:ext cx="44280" cy="4680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7EE2413C-1461-45F3-A546-13D4E2C8E1E3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10691331" y="6227057"/>
                  <a:ext cx="61920" cy="64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83F1C6DF-6087-4956-B8D1-91382D974D13}"/>
              </a:ext>
            </a:extLst>
          </p:cNvPr>
          <p:cNvGrpSpPr/>
          <p:nvPr/>
        </p:nvGrpSpPr>
        <p:grpSpPr>
          <a:xfrm>
            <a:off x="11257611" y="5477537"/>
            <a:ext cx="729360" cy="781920"/>
            <a:chOff x="11257611" y="5477537"/>
            <a:chExt cx="729360" cy="781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0AAF1DC0-FAF6-4437-9F45-1634FC3484F7}"/>
                    </a:ext>
                  </a:extLst>
                </p14:cNvPr>
                <p14:cNvContentPartPr/>
                <p14:nvPr/>
              </p14:nvContentPartPr>
              <p14:xfrm>
                <a:off x="11560011" y="5477537"/>
                <a:ext cx="76680" cy="7812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0AAF1DC0-FAF6-4437-9F45-1634FC3484F7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11551371" y="5468537"/>
                  <a:ext cx="9432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1C6E45A2-E187-457B-9440-D522BD0541D8}"/>
                    </a:ext>
                  </a:extLst>
                </p14:cNvPr>
                <p14:cNvContentPartPr/>
                <p14:nvPr/>
              </p14:nvContentPartPr>
              <p14:xfrm>
                <a:off x="11401971" y="5561057"/>
                <a:ext cx="167040" cy="35172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1C6E45A2-E187-457B-9440-D522BD0541D8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11393331" y="5552417"/>
                  <a:ext cx="184680" cy="36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F265ABD1-8FE8-4DAD-B151-74111C677AE0}"/>
                    </a:ext>
                  </a:extLst>
                </p14:cNvPr>
                <p14:cNvContentPartPr/>
                <p14:nvPr/>
              </p14:nvContentPartPr>
              <p14:xfrm>
                <a:off x="11363091" y="5886497"/>
                <a:ext cx="45000" cy="6012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F265ABD1-8FE8-4DAD-B151-74111C677AE0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11354451" y="5877857"/>
                  <a:ext cx="6264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387379C4-19DC-497E-AF4D-3941D843087C}"/>
                    </a:ext>
                  </a:extLst>
                </p14:cNvPr>
                <p14:cNvContentPartPr/>
                <p14:nvPr/>
              </p14:nvContentPartPr>
              <p14:xfrm>
                <a:off x="11292891" y="5973977"/>
                <a:ext cx="72000" cy="23112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387379C4-19DC-497E-AF4D-3941D843087C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11284251" y="5964977"/>
                  <a:ext cx="8964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898EF6C1-07D0-4164-A944-4A9A6788D8D5}"/>
                    </a:ext>
                  </a:extLst>
                </p14:cNvPr>
                <p14:cNvContentPartPr/>
                <p14:nvPr/>
              </p14:nvContentPartPr>
              <p14:xfrm>
                <a:off x="11257611" y="6221297"/>
                <a:ext cx="35640" cy="3816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898EF6C1-07D0-4164-A944-4A9A6788D8D5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11248971" y="6212297"/>
                  <a:ext cx="5328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97CCFC69-B2B7-4031-A3FF-5846CE317D52}"/>
                    </a:ext>
                  </a:extLst>
                </p14:cNvPr>
                <p14:cNvContentPartPr/>
                <p14:nvPr/>
              </p14:nvContentPartPr>
              <p14:xfrm>
                <a:off x="11621211" y="5564297"/>
                <a:ext cx="195120" cy="31536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97CCFC69-B2B7-4031-A3FF-5846CE317D52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11612571" y="5555657"/>
                  <a:ext cx="212760" cy="33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EA322120-FA18-4214-B94A-E1EEF0BD2EBD}"/>
                    </a:ext>
                  </a:extLst>
                </p14:cNvPr>
                <p14:cNvContentPartPr/>
                <p14:nvPr/>
              </p14:nvContentPartPr>
              <p14:xfrm>
                <a:off x="11760531" y="5869217"/>
                <a:ext cx="57240" cy="5832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EA322120-FA18-4214-B94A-E1EEF0BD2EBD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11751531" y="5860217"/>
                  <a:ext cx="7488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E3AC783A-2D0F-4FCF-AD52-292C7A2EABB1}"/>
                    </a:ext>
                  </a:extLst>
                </p14:cNvPr>
                <p14:cNvContentPartPr/>
                <p14:nvPr/>
              </p14:nvContentPartPr>
              <p14:xfrm>
                <a:off x="11637411" y="5899097"/>
                <a:ext cx="154440" cy="33876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E3AC783A-2D0F-4FCF-AD52-292C7A2EABB1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11628771" y="5890097"/>
                  <a:ext cx="17208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63F82429-A146-43A8-B7FA-329109B93D4A}"/>
                    </a:ext>
                  </a:extLst>
                </p14:cNvPr>
                <p14:cNvContentPartPr/>
                <p14:nvPr/>
              </p14:nvContentPartPr>
              <p14:xfrm>
                <a:off x="11627691" y="6222737"/>
                <a:ext cx="32040" cy="3492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63F82429-A146-43A8-B7FA-329109B93D4A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11619051" y="6213737"/>
                  <a:ext cx="4968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D6F726C0-B0CC-4206-98B1-954DDE58A548}"/>
                    </a:ext>
                  </a:extLst>
                </p14:cNvPr>
                <p14:cNvContentPartPr/>
                <p14:nvPr/>
              </p14:nvContentPartPr>
              <p14:xfrm>
                <a:off x="11802291" y="5921417"/>
                <a:ext cx="143640" cy="23796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D6F726C0-B0CC-4206-98B1-954DDE58A548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11793291" y="5912417"/>
                  <a:ext cx="16128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5A34C51E-9365-4E10-A169-9AA169A1526B}"/>
                    </a:ext>
                  </a:extLst>
                </p14:cNvPr>
                <p14:cNvContentPartPr/>
                <p14:nvPr/>
              </p14:nvContentPartPr>
              <p14:xfrm>
                <a:off x="11931891" y="6166937"/>
                <a:ext cx="55080" cy="5652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5A34C51E-9365-4E10-A169-9AA169A1526B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11923251" y="6157937"/>
                  <a:ext cx="72720" cy="74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00">
            <p14:nvContentPartPr>
              <p14:cNvPr id="197" name="Ink 196">
                <a:extLst>
                  <a:ext uri="{FF2B5EF4-FFF2-40B4-BE49-F238E27FC236}">
                    <a16:creationId xmlns:a16="http://schemas.microsoft.com/office/drawing/2014/main" id="{249FD56E-FB11-492E-B323-4AB7694FCE77}"/>
                  </a:ext>
                </a:extLst>
              </p14:cNvPr>
              <p14:cNvContentPartPr/>
              <p14:nvPr/>
            </p14:nvContentPartPr>
            <p14:xfrm>
              <a:off x="8403531" y="4824137"/>
              <a:ext cx="43560" cy="59760"/>
            </p14:xfrm>
          </p:contentPart>
        </mc:Choice>
        <mc:Fallback xmlns="">
          <p:pic>
            <p:nvPicPr>
              <p:cNvPr id="197" name="Ink 196">
                <a:extLst>
                  <a:ext uri="{FF2B5EF4-FFF2-40B4-BE49-F238E27FC236}">
                    <a16:creationId xmlns:a16="http://schemas.microsoft.com/office/drawing/2014/main" id="{249FD56E-FB11-492E-B323-4AB7694FCE77}"/>
                  </a:ext>
                </a:extLst>
              </p:cNvPr>
              <p:cNvPicPr/>
              <p:nvPr/>
            </p:nvPicPr>
            <p:blipFill>
              <a:blip r:embed="rId301"/>
              <a:stretch>
                <a:fillRect/>
              </a:stretch>
            </p:blipFill>
            <p:spPr>
              <a:xfrm>
                <a:off x="8394531" y="4815497"/>
                <a:ext cx="61200" cy="77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94520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5">
            <a:extLst>
              <a:ext uri="{FF2B5EF4-FFF2-40B4-BE49-F238E27FC236}">
                <a16:creationId xmlns:a16="http://schemas.microsoft.com/office/drawing/2014/main" id="{8BB5327C-D49D-9D48-8766-1371FD81DC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94577" y="1159154"/>
            <a:ext cx="5505450" cy="266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96B5948-0C63-0E4F-AA9C-6B962DAE94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436" y="66540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Some Tree Structures</a:t>
            </a:r>
          </a:p>
        </p:txBody>
      </p:sp>
      <p:pic>
        <p:nvPicPr>
          <p:cNvPr id="7172" name="Picture 3">
            <a:extLst>
              <a:ext uri="{FF2B5EF4-FFF2-40B4-BE49-F238E27FC236}">
                <a16:creationId xmlns:a16="http://schemas.microsoft.com/office/drawing/2014/main" id="{023744B3-B080-974A-94A0-CA25082178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59748" y="4097895"/>
            <a:ext cx="3144036" cy="2046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3" name="Picture 4">
            <a:extLst>
              <a:ext uri="{FF2B5EF4-FFF2-40B4-BE49-F238E27FC236}">
                <a16:creationId xmlns:a16="http://schemas.microsoft.com/office/drawing/2014/main" id="{CFF15B17-91A7-2F45-8E0E-9136CE64C1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36602" y="4620183"/>
            <a:ext cx="3295650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C0CDD2A5-B79A-C34B-A087-B269E5E2CB44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0095" y="1641207"/>
            <a:ext cx="4495800" cy="2046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70733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893E1-5154-9341-8F06-3967314D25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129031"/>
            <a:ext cx="10515600" cy="1325563"/>
          </a:xfrm>
        </p:spPr>
        <p:txBody>
          <a:bodyPr/>
          <a:lstStyle/>
          <a:p>
            <a:r>
              <a:rPr lang="en-US" dirty="0"/>
              <a:t>Tree terminology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00B711-4AA3-DE4B-BF1A-4802D2DBFF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b="1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C3B375-C177-3742-9F89-A593B8E1D09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09862" y="1964620"/>
            <a:ext cx="6772275" cy="2928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5928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F1F9C9-8873-7C47-8013-EBDAE675E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Tree terminology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9C3CC89-C555-C64C-90FB-F9AE2074C3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95537" y="2104588"/>
            <a:ext cx="7605713" cy="2985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7799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F1F9C9-8873-7C47-8013-EBDAE675E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Tree terminology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D957F0-0D5F-1B47-BAA4-30A55BCB2DE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88344" y="1899451"/>
            <a:ext cx="8215312" cy="3076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8925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F1F9C9-8873-7C47-8013-EBDAE675E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Tree terminology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141CEA1-0A00-3049-8EFC-3EA22A75D8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24113" y="1900811"/>
            <a:ext cx="7762875" cy="3056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6688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F1F9C9-8873-7C47-8013-EBDAE675E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Tree terminology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170AF65-4340-074D-86F8-79FB04A70B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86012" y="2049119"/>
            <a:ext cx="7419975" cy="3003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2343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F1F9C9-8873-7C47-8013-EBDAE675E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Tree terminology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9687B52-5F0B-2E4C-845E-C1A1106391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66949" y="2176318"/>
            <a:ext cx="8373609" cy="3152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9314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5111</TotalTime>
  <Words>927</Words>
  <Application>Microsoft Office PowerPoint</Application>
  <PresentationFormat>Widescreen</PresentationFormat>
  <Paragraphs>128</Paragraphs>
  <Slides>23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Arial</vt:lpstr>
      <vt:lpstr>Calibri</vt:lpstr>
      <vt:lpstr>Calibri Light</vt:lpstr>
      <vt:lpstr>Cambria Math</vt:lpstr>
      <vt:lpstr>Times</vt:lpstr>
      <vt:lpstr>Wingdings</vt:lpstr>
      <vt:lpstr>Office Theme</vt:lpstr>
      <vt:lpstr>Binary Trees</vt:lpstr>
      <vt:lpstr>Binary Trees</vt:lpstr>
      <vt:lpstr>Some Tree Structures</vt:lpstr>
      <vt:lpstr>Tree terminology</vt:lpstr>
      <vt:lpstr>Tree terminology</vt:lpstr>
      <vt:lpstr>Tree terminology</vt:lpstr>
      <vt:lpstr>Tree terminology</vt:lpstr>
      <vt:lpstr>Tree terminology</vt:lpstr>
      <vt:lpstr>Tree terminology</vt:lpstr>
      <vt:lpstr>Tree terminology</vt:lpstr>
      <vt:lpstr>Tree terminology</vt:lpstr>
      <vt:lpstr>Tree terminology</vt:lpstr>
      <vt:lpstr>Tree terminology</vt:lpstr>
      <vt:lpstr>Tree terminology</vt:lpstr>
      <vt:lpstr>Tree terminology</vt:lpstr>
      <vt:lpstr>Recursive View of Binary Trees</vt:lpstr>
      <vt:lpstr>Binary Tree Traversals</vt:lpstr>
      <vt:lpstr>Binary Tree Traversals</vt:lpstr>
      <vt:lpstr>Distinguish between visiting a node and traversing a subtree</vt:lpstr>
      <vt:lpstr>Practice: Binary Tree Traversals</vt:lpstr>
      <vt:lpstr>Binary Tree ADT</vt:lpstr>
      <vt:lpstr>Binary Tree ADT</vt:lpstr>
      <vt:lpstr>Full and complete binary trees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Generics and Linear Structures</dc:title>
  <dc:creator>Siddiqui, Farhan</dc:creator>
  <cp:lastModifiedBy>MacCormick, John</cp:lastModifiedBy>
  <cp:revision>112</cp:revision>
  <dcterms:created xsi:type="dcterms:W3CDTF">2020-07-21T02:33:02Z</dcterms:created>
  <dcterms:modified xsi:type="dcterms:W3CDTF">2022-10-07T15:32:46Z</dcterms:modified>
</cp:coreProperties>
</file>